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3" r:id="rId2"/>
  </p:sldMasterIdLst>
  <p:notesMasterIdLst>
    <p:notesMasterId r:id="rId17"/>
  </p:notesMasterIdLst>
  <p:handoutMasterIdLst>
    <p:handoutMasterId r:id="rId18"/>
  </p:handoutMasterIdLst>
  <p:sldIdLst>
    <p:sldId id="259" r:id="rId3"/>
    <p:sldId id="336" r:id="rId4"/>
    <p:sldId id="688" r:id="rId5"/>
    <p:sldId id="576" r:id="rId6"/>
    <p:sldId id="577" r:id="rId7"/>
    <p:sldId id="578" r:id="rId8"/>
    <p:sldId id="579" r:id="rId9"/>
    <p:sldId id="580" r:id="rId10"/>
    <p:sldId id="581" r:id="rId11"/>
    <p:sldId id="582" r:id="rId12"/>
    <p:sldId id="583" r:id="rId13"/>
    <p:sldId id="584" r:id="rId14"/>
    <p:sldId id="585" r:id="rId15"/>
    <p:sldId id="586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3333FF"/>
    <a:srgbClr val="FF00FF"/>
    <a:srgbClr val="FF66FF"/>
    <a:srgbClr val="00CCFF"/>
    <a:srgbClr val="99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56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65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52"/>
    </p:cViewPr>
  </p:sorterViewPr>
  <p:notesViewPr>
    <p:cSldViewPr snapToGrid="0">
      <p:cViewPr varScale="1">
        <p:scale>
          <a:sx n="74" d="100"/>
          <a:sy n="74" d="100"/>
        </p:scale>
        <p:origin x="26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3F68C1-F540-49A4-BE6E-196D6E0229B2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0F607EA-42B9-44A1-B1DB-BFB6720BBA36}">
      <dgm:prSet phldrT="[文字]"/>
      <dgm:spPr>
        <a:noFill/>
        <a:ln w="28575">
          <a:solidFill>
            <a:srgbClr val="92D05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b="1" dirty="0" smtClean="0">
              <a:ln w="9525">
                <a:noFill/>
              </a:ln>
              <a:solidFill>
                <a:srgbClr val="008000"/>
              </a:solidFill>
              <a:effectLst/>
            </a:rPr>
            <a:t>傳統大學</a:t>
          </a:r>
          <a:endParaRPr lang="zh-TW" altLang="en-US" b="1" dirty="0">
            <a:ln w="9525">
              <a:noFill/>
            </a:ln>
            <a:solidFill>
              <a:srgbClr val="008000"/>
            </a:solidFill>
            <a:effectLst/>
          </a:endParaRPr>
        </a:p>
      </dgm:t>
    </dgm:pt>
    <dgm:pt modelId="{A9B46527-4ADF-4D58-83C6-CF8798BDCCBB}" type="parTrans" cxnId="{350E6F57-EE79-4039-872B-ABC032C7B3C1}">
      <dgm:prSet/>
      <dgm:spPr/>
      <dgm:t>
        <a:bodyPr/>
        <a:lstStyle/>
        <a:p>
          <a:endParaRPr lang="zh-TW" altLang="en-US"/>
        </a:p>
      </dgm:t>
    </dgm:pt>
    <dgm:pt modelId="{B0D0039E-1871-41A0-8F37-312664DA45D4}" type="sibTrans" cxnId="{350E6F57-EE79-4039-872B-ABC032C7B3C1}">
      <dgm:prSet/>
      <dgm:spPr/>
      <dgm:t>
        <a:bodyPr/>
        <a:lstStyle/>
        <a:p>
          <a:endParaRPr lang="zh-TW" altLang="en-US"/>
        </a:p>
      </dgm:t>
    </dgm:pt>
    <dgm:pt modelId="{D94BC2FE-A4AD-4656-80A8-DE4D84ADA28E}">
      <dgm:prSet phldrT="[文字]" custT="1"/>
      <dgm:spPr>
        <a:solidFill>
          <a:srgbClr val="008000"/>
        </a:solidFill>
      </dgm:spPr>
      <dgm:t>
        <a:bodyPr/>
        <a:lstStyle/>
        <a:p>
          <a:r>
            <a:rPr lang="zh-TW" altLang="en-US" sz="2400" b="1" dirty="0" smtClean="0">
              <a:solidFill>
                <a:srgbClr val="FFFF00"/>
              </a:solidFill>
            </a:rPr>
            <a:t>通識教育</a:t>
          </a:r>
          <a:endParaRPr lang="zh-TW" altLang="en-US" sz="2400" b="1" dirty="0">
            <a:solidFill>
              <a:srgbClr val="FFFF00"/>
            </a:solidFill>
          </a:endParaRPr>
        </a:p>
      </dgm:t>
    </dgm:pt>
    <dgm:pt modelId="{1185184C-AA69-47A3-8E80-81D69D2DD3E2}" type="parTrans" cxnId="{3B81D70D-64E0-402F-86DC-29A55078EF7A}">
      <dgm:prSet/>
      <dgm:spPr/>
      <dgm:t>
        <a:bodyPr/>
        <a:lstStyle/>
        <a:p>
          <a:endParaRPr lang="zh-TW" altLang="en-US"/>
        </a:p>
      </dgm:t>
    </dgm:pt>
    <dgm:pt modelId="{5D362EFD-BDA8-4727-AA5A-D6E532946911}" type="sibTrans" cxnId="{3B81D70D-64E0-402F-86DC-29A55078EF7A}">
      <dgm:prSet/>
      <dgm:spPr/>
      <dgm:t>
        <a:bodyPr/>
        <a:lstStyle/>
        <a:p>
          <a:endParaRPr lang="zh-TW" altLang="en-US"/>
        </a:p>
      </dgm:t>
    </dgm:pt>
    <dgm:pt modelId="{CD7CBAEB-0892-45B7-A498-A92218DD0B69}">
      <dgm:prSet phldrT="[文字]" custT="1"/>
      <dgm:spPr>
        <a:solidFill>
          <a:srgbClr val="008000"/>
        </a:solidFill>
      </dgm:spPr>
      <dgm:t>
        <a:bodyPr/>
        <a:lstStyle/>
        <a:p>
          <a:r>
            <a:rPr lang="zh-TW" altLang="en-US" sz="2400" b="1" dirty="0" smtClean="0">
              <a:solidFill>
                <a:srgbClr val="FFFF00"/>
              </a:solidFill>
            </a:rPr>
            <a:t>入門理論</a:t>
          </a:r>
          <a:endParaRPr lang="zh-TW" altLang="en-US" sz="2400" b="1" dirty="0">
            <a:solidFill>
              <a:srgbClr val="FFFF00"/>
            </a:solidFill>
          </a:endParaRPr>
        </a:p>
      </dgm:t>
    </dgm:pt>
    <dgm:pt modelId="{58A02F38-6630-43AE-97D8-C142E6A2C1F5}" type="parTrans" cxnId="{03007753-A06A-4DC5-8A15-59E9ABAC623B}">
      <dgm:prSet/>
      <dgm:spPr/>
      <dgm:t>
        <a:bodyPr/>
        <a:lstStyle/>
        <a:p>
          <a:endParaRPr lang="zh-TW" altLang="en-US"/>
        </a:p>
      </dgm:t>
    </dgm:pt>
    <dgm:pt modelId="{CF2B752A-27AB-4F4B-AE5A-541BC6474F94}" type="sibTrans" cxnId="{03007753-A06A-4DC5-8A15-59E9ABAC623B}">
      <dgm:prSet/>
      <dgm:spPr/>
      <dgm:t>
        <a:bodyPr/>
        <a:lstStyle/>
        <a:p>
          <a:endParaRPr lang="zh-TW" altLang="en-US"/>
        </a:p>
      </dgm:t>
    </dgm:pt>
    <dgm:pt modelId="{7ABB6115-5D0D-4031-B1B0-C20A95B51B83}">
      <dgm:prSet phldrT="[文字]"/>
      <dgm:spPr>
        <a:noFill/>
        <a:ln w="28575">
          <a:solidFill>
            <a:srgbClr val="92D05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b="1" dirty="0" smtClean="0">
              <a:solidFill>
                <a:srgbClr val="008000"/>
              </a:solidFill>
              <a:effectLst/>
            </a:rPr>
            <a:t>一般科大</a:t>
          </a:r>
          <a:endParaRPr lang="zh-TW" altLang="en-US" b="1" dirty="0">
            <a:solidFill>
              <a:srgbClr val="008000"/>
            </a:solidFill>
            <a:effectLst/>
          </a:endParaRPr>
        </a:p>
      </dgm:t>
    </dgm:pt>
    <dgm:pt modelId="{DEF1091B-A2BE-4B12-98D8-4DBEC2038ECC}" type="parTrans" cxnId="{CC50F444-BF45-4809-99D0-781F5C2496D9}">
      <dgm:prSet/>
      <dgm:spPr/>
      <dgm:t>
        <a:bodyPr/>
        <a:lstStyle/>
        <a:p>
          <a:endParaRPr lang="zh-TW" altLang="en-US"/>
        </a:p>
      </dgm:t>
    </dgm:pt>
    <dgm:pt modelId="{452B1EF2-AB4A-4FBD-B28D-8DC3D8783B85}" type="sibTrans" cxnId="{CC50F444-BF45-4809-99D0-781F5C2496D9}">
      <dgm:prSet/>
      <dgm:spPr/>
      <dgm:t>
        <a:bodyPr/>
        <a:lstStyle/>
        <a:p>
          <a:endParaRPr lang="zh-TW" altLang="en-US"/>
        </a:p>
      </dgm:t>
    </dgm:pt>
    <dgm:pt modelId="{CC42ADB5-1D9C-48A6-BBBE-4CD52E4CD99A}">
      <dgm:prSet phldrT="[文字]" custT="1"/>
      <dgm:spPr>
        <a:solidFill>
          <a:srgbClr val="008000"/>
        </a:solidFill>
      </dgm:spPr>
      <dgm:t>
        <a:bodyPr/>
        <a:lstStyle/>
        <a:p>
          <a:r>
            <a:rPr lang="zh-TW" altLang="en-US" sz="2400" b="1" dirty="0" smtClean="0">
              <a:solidFill>
                <a:srgbClr val="FFFF00"/>
              </a:solidFill>
            </a:rPr>
            <a:t>通識教育</a:t>
          </a:r>
          <a:endParaRPr lang="en-US" altLang="zh-TW" sz="2400" b="1" dirty="0" smtClean="0">
            <a:solidFill>
              <a:srgbClr val="FFFF00"/>
            </a:solidFill>
          </a:endParaRPr>
        </a:p>
      </dgm:t>
    </dgm:pt>
    <dgm:pt modelId="{B429C1BC-CB7C-4FCF-9D96-3088F6D4C4BE}" type="parTrans" cxnId="{7DAC20BD-7100-411F-937D-826C2CC600D4}">
      <dgm:prSet/>
      <dgm:spPr/>
      <dgm:t>
        <a:bodyPr/>
        <a:lstStyle/>
        <a:p>
          <a:endParaRPr lang="zh-TW" altLang="en-US"/>
        </a:p>
      </dgm:t>
    </dgm:pt>
    <dgm:pt modelId="{F8E2AAED-0B09-420E-A9B1-BA93974BA9FC}" type="sibTrans" cxnId="{7DAC20BD-7100-411F-937D-826C2CC600D4}">
      <dgm:prSet/>
      <dgm:spPr/>
      <dgm:t>
        <a:bodyPr/>
        <a:lstStyle/>
        <a:p>
          <a:endParaRPr lang="zh-TW" altLang="en-US"/>
        </a:p>
      </dgm:t>
    </dgm:pt>
    <dgm:pt modelId="{6C728B38-9299-4508-91F7-4E5FBF9A7CEB}">
      <dgm:prSet phldrT="[文字]" custT="1"/>
      <dgm:spPr>
        <a:solidFill>
          <a:srgbClr val="008000"/>
        </a:solidFill>
      </dgm:spPr>
      <dgm:t>
        <a:bodyPr/>
        <a:lstStyle/>
        <a:p>
          <a:r>
            <a:rPr lang="zh-TW" altLang="en-US" sz="2400" b="1" dirty="0" smtClean="0">
              <a:solidFill>
                <a:srgbClr val="FFFF00"/>
              </a:solidFill>
            </a:rPr>
            <a:t>理論教育</a:t>
          </a:r>
          <a:endParaRPr lang="zh-TW" altLang="en-US" sz="2400" b="1" dirty="0">
            <a:solidFill>
              <a:srgbClr val="FFFF00"/>
            </a:solidFill>
          </a:endParaRPr>
        </a:p>
      </dgm:t>
    </dgm:pt>
    <dgm:pt modelId="{769B6638-EAAB-4028-ABF3-DE8EB1C1DBB2}" type="parTrans" cxnId="{858C40B7-3CF4-4ACA-B1D6-F0741E0D421B}">
      <dgm:prSet/>
      <dgm:spPr/>
      <dgm:t>
        <a:bodyPr/>
        <a:lstStyle/>
        <a:p>
          <a:endParaRPr lang="zh-TW" altLang="en-US"/>
        </a:p>
      </dgm:t>
    </dgm:pt>
    <dgm:pt modelId="{AAB97108-CE1E-4232-B7EA-C9AD70EF19A7}" type="sibTrans" cxnId="{858C40B7-3CF4-4ACA-B1D6-F0741E0D421B}">
      <dgm:prSet/>
      <dgm:spPr/>
      <dgm:t>
        <a:bodyPr/>
        <a:lstStyle/>
        <a:p>
          <a:endParaRPr lang="zh-TW" altLang="en-US"/>
        </a:p>
      </dgm:t>
    </dgm:pt>
    <dgm:pt modelId="{95DBD54A-BBE9-4D22-A8AB-6FAC0863739D}">
      <dgm:prSet phldrT="[文字]" custT="1"/>
      <dgm:spPr>
        <a:solidFill>
          <a:srgbClr val="66CC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4500" b="1" i="0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聖約翰</a:t>
          </a:r>
          <a:endParaRPr lang="en-US" altLang="zh-TW" sz="4500" b="1" i="0" dirty="0" smtClean="0">
            <a:ln>
              <a:solidFill>
                <a:schemeClr val="bg1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D9D8A0-E2EC-41F8-897E-5B3F09781A6C}" type="parTrans" cxnId="{A945F5C2-052E-4D32-9350-AD3DA0633EE1}">
      <dgm:prSet/>
      <dgm:spPr/>
      <dgm:t>
        <a:bodyPr/>
        <a:lstStyle/>
        <a:p>
          <a:endParaRPr lang="zh-TW" altLang="en-US"/>
        </a:p>
      </dgm:t>
    </dgm:pt>
    <dgm:pt modelId="{651E7ADC-7EE2-4892-B224-19C8AFBCD06C}" type="sibTrans" cxnId="{A945F5C2-052E-4D32-9350-AD3DA0633EE1}">
      <dgm:prSet/>
      <dgm:spPr/>
      <dgm:t>
        <a:bodyPr/>
        <a:lstStyle/>
        <a:p>
          <a:endParaRPr lang="zh-TW" altLang="en-US"/>
        </a:p>
      </dgm:t>
    </dgm:pt>
    <dgm:pt modelId="{30871602-8962-4CF9-92F1-D21A562D99A3}">
      <dgm:prSet phldrT="[文字]" custT="1"/>
      <dgm:spPr>
        <a:solidFill>
          <a:srgbClr val="66CCFF"/>
        </a:solidFill>
      </dgm:spPr>
      <dgm:t>
        <a:bodyPr/>
        <a:lstStyle/>
        <a:p>
          <a:r>
            <a:rPr lang="zh-TW" altLang="en-US" sz="1700" b="1" dirty="0" smtClean="0">
              <a:solidFill>
                <a:srgbClr val="FF0000"/>
              </a:solidFill>
            </a:rPr>
            <a:t>實作教學與理論</a:t>
          </a:r>
          <a:endParaRPr lang="zh-TW" altLang="en-US" sz="1700" b="1" dirty="0">
            <a:solidFill>
              <a:srgbClr val="FF0000"/>
            </a:solidFill>
          </a:endParaRPr>
        </a:p>
      </dgm:t>
    </dgm:pt>
    <dgm:pt modelId="{6A29329D-5734-439E-BF5C-0330856A378F}" type="parTrans" cxnId="{1843F46F-B3C1-4D21-AD12-A86E04938DF2}">
      <dgm:prSet/>
      <dgm:spPr/>
      <dgm:t>
        <a:bodyPr/>
        <a:lstStyle/>
        <a:p>
          <a:endParaRPr lang="zh-TW" altLang="en-US"/>
        </a:p>
      </dgm:t>
    </dgm:pt>
    <dgm:pt modelId="{419E552F-6913-47D2-BFF1-A2869A6331DE}" type="sibTrans" cxnId="{1843F46F-B3C1-4D21-AD12-A86E04938DF2}">
      <dgm:prSet/>
      <dgm:spPr/>
      <dgm:t>
        <a:bodyPr/>
        <a:lstStyle/>
        <a:p>
          <a:endParaRPr lang="zh-TW" altLang="en-US"/>
        </a:p>
      </dgm:t>
    </dgm:pt>
    <dgm:pt modelId="{E055939D-E1B6-42FA-A831-98EBB2D8128D}">
      <dgm:prSet phldrT="[文字]" custT="1"/>
      <dgm:spPr>
        <a:solidFill>
          <a:srgbClr val="66CCFF"/>
        </a:solidFill>
      </dgm:spPr>
      <dgm:t>
        <a:bodyPr/>
        <a:lstStyle/>
        <a:p>
          <a:r>
            <a:rPr lang="zh-TW" altLang="en-US" sz="2400" b="1" dirty="0" smtClean="0">
              <a:solidFill>
                <a:srgbClr val="FF0000"/>
              </a:solidFill>
            </a:rPr>
            <a:t>實務教學</a:t>
          </a:r>
          <a:endParaRPr lang="zh-TW" altLang="en-US" sz="2400" b="1" dirty="0">
            <a:solidFill>
              <a:srgbClr val="FF0000"/>
            </a:solidFill>
          </a:endParaRPr>
        </a:p>
      </dgm:t>
    </dgm:pt>
    <dgm:pt modelId="{66A9CE6B-D90A-497B-A8F9-D35D28480F7B}" type="parTrans" cxnId="{CB30B4E3-E530-48DA-914E-D23C587D3709}">
      <dgm:prSet/>
      <dgm:spPr/>
      <dgm:t>
        <a:bodyPr/>
        <a:lstStyle/>
        <a:p>
          <a:endParaRPr lang="zh-TW" altLang="en-US"/>
        </a:p>
      </dgm:t>
    </dgm:pt>
    <dgm:pt modelId="{8AFE7131-E890-462D-B7F1-FECA2458EC72}" type="sibTrans" cxnId="{CB30B4E3-E530-48DA-914E-D23C587D3709}">
      <dgm:prSet/>
      <dgm:spPr/>
      <dgm:t>
        <a:bodyPr/>
        <a:lstStyle/>
        <a:p>
          <a:endParaRPr lang="zh-TW" altLang="en-US"/>
        </a:p>
      </dgm:t>
    </dgm:pt>
    <dgm:pt modelId="{9AAEBD7E-5630-4D11-853C-A9983C952B5E}">
      <dgm:prSet phldrT="[文字]" custT="1"/>
      <dgm:spPr>
        <a:solidFill>
          <a:srgbClr val="008000"/>
        </a:solidFill>
      </dgm:spPr>
      <dgm:t>
        <a:bodyPr/>
        <a:lstStyle/>
        <a:p>
          <a:r>
            <a:rPr lang="zh-TW" altLang="en-US" sz="2400" b="1" dirty="0" smtClean="0">
              <a:solidFill>
                <a:srgbClr val="FFFF00"/>
              </a:solidFill>
            </a:rPr>
            <a:t>進階理論</a:t>
          </a:r>
          <a:endParaRPr lang="zh-TW" altLang="en-US" sz="2400" b="1" dirty="0">
            <a:solidFill>
              <a:srgbClr val="FFFF00"/>
            </a:solidFill>
          </a:endParaRPr>
        </a:p>
      </dgm:t>
    </dgm:pt>
    <dgm:pt modelId="{B6BF6A69-3F8C-41F2-9D75-8DA407397F9D}" type="parTrans" cxnId="{B97AE40F-267E-4CD6-977F-D7474E51EE5E}">
      <dgm:prSet/>
      <dgm:spPr/>
      <dgm:t>
        <a:bodyPr/>
        <a:lstStyle/>
        <a:p>
          <a:endParaRPr lang="zh-TW" altLang="en-US"/>
        </a:p>
      </dgm:t>
    </dgm:pt>
    <dgm:pt modelId="{E2EBBCAB-2313-43E6-A2C0-4DEAA73677BD}" type="sibTrans" cxnId="{B97AE40F-267E-4CD6-977F-D7474E51EE5E}">
      <dgm:prSet/>
      <dgm:spPr/>
      <dgm:t>
        <a:bodyPr/>
        <a:lstStyle/>
        <a:p>
          <a:endParaRPr lang="zh-TW" altLang="en-US"/>
        </a:p>
      </dgm:t>
    </dgm:pt>
    <dgm:pt modelId="{6C7B766D-8246-4E54-89E8-B133097C9792}">
      <dgm:prSet phldrT="[文字]"/>
      <dgm:spPr>
        <a:solidFill>
          <a:srgbClr val="66CCFF"/>
        </a:solidFill>
        <a:ln w="28575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b="1" dirty="0" smtClean="0">
              <a:ln>
                <a:noFill/>
              </a:ln>
              <a:solidFill>
                <a:srgbClr val="0070C0"/>
              </a:solidFill>
              <a:effectLst/>
            </a:rPr>
            <a:t>年級</a:t>
          </a:r>
          <a:endParaRPr lang="zh-TW" altLang="en-US" b="1" dirty="0">
            <a:ln>
              <a:noFill/>
            </a:ln>
            <a:solidFill>
              <a:srgbClr val="0070C0"/>
            </a:solidFill>
            <a:effectLst/>
          </a:endParaRPr>
        </a:p>
      </dgm:t>
    </dgm:pt>
    <dgm:pt modelId="{313F06AA-E7AC-445D-B189-CFD890852308}" type="parTrans" cxnId="{53038B42-467B-4A8E-BD3B-7E9B850C5713}">
      <dgm:prSet/>
      <dgm:spPr/>
      <dgm:t>
        <a:bodyPr/>
        <a:lstStyle/>
        <a:p>
          <a:endParaRPr lang="zh-TW" altLang="en-US"/>
        </a:p>
      </dgm:t>
    </dgm:pt>
    <dgm:pt modelId="{1979F645-D933-4260-B369-B93C2FC463AD}" type="sibTrans" cxnId="{53038B42-467B-4A8E-BD3B-7E9B850C5713}">
      <dgm:prSet/>
      <dgm:spPr/>
      <dgm:t>
        <a:bodyPr/>
        <a:lstStyle/>
        <a:p>
          <a:endParaRPr lang="zh-TW" altLang="en-US"/>
        </a:p>
      </dgm:t>
    </dgm:pt>
    <dgm:pt modelId="{C7E4BAEE-55E5-48FA-B65A-5B2880C1289D}">
      <dgm:prSet phldrT="[文字]" custT="1"/>
      <dgm:spPr>
        <a:solidFill>
          <a:srgbClr val="66CCFF"/>
        </a:solidFill>
      </dgm:spPr>
      <dgm:t>
        <a:bodyPr/>
        <a:lstStyle/>
        <a:p>
          <a:r>
            <a:rPr lang="zh-TW" altLang="en-US" sz="2400" b="1" dirty="0" smtClean="0">
              <a:solidFill>
                <a:srgbClr val="0070C0"/>
              </a:solidFill>
            </a:rPr>
            <a:t>一年級</a:t>
          </a:r>
          <a:endParaRPr lang="zh-TW" altLang="en-US" sz="2400" b="1" dirty="0">
            <a:solidFill>
              <a:srgbClr val="0070C0"/>
            </a:solidFill>
          </a:endParaRPr>
        </a:p>
      </dgm:t>
    </dgm:pt>
    <dgm:pt modelId="{1B7D359F-8548-4E28-8C39-EBAC6BDC0F27}" type="parTrans" cxnId="{0C1138EC-D1E0-4744-8938-4F0224B6AEF8}">
      <dgm:prSet/>
      <dgm:spPr/>
      <dgm:t>
        <a:bodyPr/>
        <a:lstStyle/>
        <a:p>
          <a:endParaRPr lang="zh-TW" altLang="en-US"/>
        </a:p>
      </dgm:t>
    </dgm:pt>
    <dgm:pt modelId="{B7366BD2-7FFB-44D1-A900-0FC9D11066E9}" type="sibTrans" cxnId="{0C1138EC-D1E0-4744-8938-4F0224B6AEF8}">
      <dgm:prSet/>
      <dgm:spPr/>
      <dgm:t>
        <a:bodyPr/>
        <a:lstStyle/>
        <a:p>
          <a:endParaRPr lang="zh-TW" altLang="en-US"/>
        </a:p>
      </dgm:t>
    </dgm:pt>
    <dgm:pt modelId="{2A61C57F-5A3C-45C4-AA31-09ECFC387B83}">
      <dgm:prSet phldrT="[文字]" custT="1"/>
      <dgm:spPr>
        <a:solidFill>
          <a:srgbClr val="66CCFF"/>
        </a:solidFill>
      </dgm:spPr>
      <dgm:t>
        <a:bodyPr/>
        <a:lstStyle/>
        <a:p>
          <a:r>
            <a:rPr lang="zh-TW" altLang="en-US" sz="2400" b="1" dirty="0" smtClean="0">
              <a:solidFill>
                <a:srgbClr val="0070C0"/>
              </a:solidFill>
            </a:rPr>
            <a:t>二年級</a:t>
          </a:r>
          <a:endParaRPr lang="zh-TW" altLang="en-US" sz="2400" b="1" dirty="0">
            <a:solidFill>
              <a:srgbClr val="0070C0"/>
            </a:solidFill>
          </a:endParaRPr>
        </a:p>
      </dgm:t>
    </dgm:pt>
    <dgm:pt modelId="{AE882A1C-A508-4929-9507-EC22C15BE821}" type="parTrans" cxnId="{A125974D-68F3-4E2C-B22F-5ED5681BD73A}">
      <dgm:prSet/>
      <dgm:spPr/>
      <dgm:t>
        <a:bodyPr/>
        <a:lstStyle/>
        <a:p>
          <a:endParaRPr lang="zh-TW" altLang="en-US"/>
        </a:p>
      </dgm:t>
    </dgm:pt>
    <dgm:pt modelId="{89992B96-9748-4356-B84C-3DA127F8DEDC}" type="sibTrans" cxnId="{A125974D-68F3-4E2C-B22F-5ED5681BD73A}">
      <dgm:prSet/>
      <dgm:spPr/>
      <dgm:t>
        <a:bodyPr/>
        <a:lstStyle/>
        <a:p>
          <a:endParaRPr lang="zh-TW" altLang="en-US"/>
        </a:p>
      </dgm:t>
    </dgm:pt>
    <dgm:pt modelId="{C1F70682-C2A9-4044-8BD0-DFB2FF33B703}">
      <dgm:prSet phldrT="[文字]" custT="1"/>
      <dgm:spPr>
        <a:solidFill>
          <a:srgbClr val="66CCFF"/>
        </a:solidFill>
      </dgm:spPr>
      <dgm:t>
        <a:bodyPr/>
        <a:lstStyle/>
        <a:p>
          <a:r>
            <a:rPr lang="zh-TW" altLang="en-US" sz="2400" b="1" dirty="0" smtClean="0">
              <a:solidFill>
                <a:srgbClr val="0070C0"/>
              </a:solidFill>
            </a:rPr>
            <a:t>三年級</a:t>
          </a:r>
          <a:endParaRPr lang="zh-TW" altLang="en-US" sz="2400" b="1" dirty="0">
            <a:solidFill>
              <a:srgbClr val="0070C0"/>
            </a:solidFill>
          </a:endParaRPr>
        </a:p>
      </dgm:t>
    </dgm:pt>
    <dgm:pt modelId="{ED8EF216-4034-47EB-965C-548226789BB5}" type="parTrans" cxnId="{A9CF8145-5113-4942-832F-5798B8B35DB0}">
      <dgm:prSet/>
      <dgm:spPr/>
      <dgm:t>
        <a:bodyPr/>
        <a:lstStyle/>
        <a:p>
          <a:endParaRPr lang="zh-TW" altLang="en-US"/>
        </a:p>
      </dgm:t>
    </dgm:pt>
    <dgm:pt modelId="{EB80E1ED-7704-4A5F-9959-E7F303FD542B}" type="sibTrans" cxnId="{A9CF8145-5113-4942-832F-5798B8B35DB0}">
      <dgm:prSet/>
      <dgm:spPr/>
      <dgm:t>
        <a:bodyPr/>
        <a:lstStyle/>
        <a:p>
          <a:endParaRPr lang="zh-TW" altLang="en-US"/>
        </a:p>
      </dgm:t>
    </dgm:pt>
    <dgm:pt modelId="{3C6CE645-76CA-47CB-9F4A-6E30EC7080DF}">
      <dgm:prSet phldrT="[文字]" custT="1"/>
      <dgm:spPr>
        <a:solidFill>
          <a:srgbClr val="66CCFF"/>
        </a:solidFill>
      </dgm:spPr>
      <dgm:t>
        <a:bodyPr/>
        <a:lstStyle/>
        <a:p>
          <a:r>
            <a:rPr lang="zh-TW" altLang="en-US" sz="2400" b="1" dirty="0" smtClean="0">
              <a:solidFill>
                <a:srgbClr val="0070C0"/>
              </a:solidFill>
            </a:rPr>
            <a:t>四年級</a:t>
          </a:r>
          <a:endParaRPr lang="zh-TW" altLang="en-US" sz="2400" b="1" dirty="0">
            <a:solidFill>
              <a:srgbClr val="0070C0"/>
            </a:solidFill>
          </a:endParaRPr>
        </a:p>
      </dgm:t>
    </dgm:pt>
    <dgm:pt modelId="{DE44C0D6-0416-4B63-AA4A-DABC95A0ED0B}" type="parTrans" cxnId="{4509A86E-C503-44A6-B2AE-AF9F2D172B69}">
      <dgm:prSet/>
      <dgm:spPr/>
      <dgm:t>
        <a:bodyPr/>
        <a:lstStyle/>
        <a:p>
          <a:endParaRPr lang="zh-TW" altLang="en-US"/>
        </a:p>
      </dgm:t>
    </dgm:pt>
    <dgm:pt modelId="{6E76C4F2-E0A4-46A8-AACC-CEC561DA2530}" type="sibTrans" cxnId="{4509A86E-C503-44A6-B2AE-AF9F2D172B69}">
      <dgm:prSet/>
      <dgm:spPr/>
      <dgm:t>
        <a:bodyPr/>
        <a:lstStyle/>
        <a:p>
          <a:endParaRPr lang="zh-TW" altLang="en-US"/>
        </a:p>
      </dgm:t>
    </dgm:pt>
    <dgm:pt modelId="{AC9903A8-DE1F-4649-A271-23F12E47961D}">
      <dgm:prSet phldrT="[文字]" custT="1"/>
      <dgm:spPr>
        <a:solidFill>
          <a:srgbClr val="66CCFF"/>
        </a:solidFill>
      </dgm:spPr>
      <dgm:t>
        <a:bodyPr/>
        <a:lstStyle/>
        <a:p>
          <a:r>
            <a:rPr lang="zh-TW" altLang="en-US" sz="2400" b="1" dirty="0" smtClean="0">
              <a:solidFill>
                <a:srgbClr val="0070C0"/>
              </a:solidFill>
            </a:rPr>
            <a:t>出路</a:t>
          </a:r>
          <a:endParaRPr lang="zh-TW" altLang="en-US" sz="2400" b="1" dirty="0">
            <a:solidFill>
              <a:srgbClr val="0070C0"/>
            </a:solidFill>
          </a:endParaRPr>
        </a:p>
      </dgm:t>
    </dgm:pt>
    <dgm:pt modelId="{78677C58-DB3D-48E9-BE94-8504EEE6F365}" type="parTrans" cxnId="{B0DA2C01-424F-4C81-9660-D1B4D66A9EBE}">
      <dgm:prSet/>
      <dgm:spPr/>
      <dgm:t>
        <a:bodyPr/>
        <a:lstStyle/>
        <a:p>
          <a:endParaRPr lang="zh-TW" altLang="en-US"/>
        </a:p>
      </dgm:t>
    </dgm:pt>
    <dgm:pt modelId="{52CB3756-755D-4DBB-A645-290BBCB963D5}" type="sibTrans" cxnId="{B0DA2C01-424F-4C81-9660-D1B4D66A9EBE}">
      <dgm:prSet/>
      <dgm:spPr/>
      <dgm:t>
        <a:bodyPr/>
        <a:lstStyle/>
        <a:p>
          <a:endParaRPr lang="zh-TW" altLang="en-US"/>
        </a:p>
      </dgm:t>
    </dgm:pt>
    <dgm:pt modelId="{B4E02DF3-5EFA-4B72-9A89-D0A03560CC8F}">
      <dgm:prSet phldrT="[文字]" custT="1"/>
      <dgm:spPr>
        <a:solidFill>
          <a:srgbClr val="008000"/>
        </a:solidFill>
      </dgm:spPr>
      <dgm:t>
        <a:bodyPr/>
        <a:lstStyle/>
        <a:p>
          <a:r>
            <a:rPr lang="zh-TW" altLang="en-US" sz="2400" b="1" dirty="0" smtClean="0">
              <a:solidFill>
                <a:srgbClr val="FFFF00"/>
              </a:solidFill>
            </a:rPr>
            <a:t>畢業專題</a:t>
          </a:r>
          <a:endParaRPr lang="zh-TW" altLang="en-US" sz="2400" b="1" dirty="0">
            <a:solidFill>
              <a:srgbClr val="FFFF00"/>
            </a:solidFill>
          </a:endParaRPr>
        </a:p>
      </dgm:t>
    </dgm:pt>
    <dgm:pt modelId="{C50D7DC9-B8CE-4DD4-BF25-A5B31EE2F498}" type="parTrans" cxnId="{2076F6E1-389C-45C9-B2AB-B2B4A4B6BFF2}">
      <dgm:prSet/>
      <dgm:spPr/>
      <dgm:t>
        <a:bodyPr/>
        <a:lstStyle/>
        <a:p>
          <a:endParaRPr lang="zh-TW" altLang="en-US"/>
        </a:p>
      </dgm:t>
    </dgm:pt>
    <dgm:pt modelId="{0E6836FD-8CFE-4FF1-A449-C02F7200341A}" type="sibTrans" cxnId="{2076F6E1-389C-45C9-B2AB-B2B4A4B6BFF2}">
      <dgm:prSet/>
      <dgm:spPr/>
      <dgm:t>
        <a:bodyPr/>
        <a:lstStyle/>
        <a:p>
          <a:endParaRPr lang="zh-TW" altLang="en-US"/>
        </a:p>
      </dgm:t>
    </dgm:pt>
    <dgm:pt modelId="{309C5974-1DCC-4F12-BBCE-F5D4F3459A38}">
      <dgm:prSet phldrT="[文字]" custT="1"/>
      <dgm:spPr>
        <a:solidFill>
          <a:srgbClr val="008000"/>
        </a:solidFill>
      </dgm:spPr>
      <dgm:t>
        <a:bodyPr/>
        <a:lstStyle/>
        <a:p>
          <a:r>
            <a:rPr lang="zh-TW" altLang="en-US" sz="1800" b="1" dirty="0" smtClean="0">
              <a:solidFill>
                <a:srgbClr val="FFFF00"/>
              </a:solidFill>
            </a:rPr>
            <a:t>研究所、就業</a:t>
          </a:r>
          <a:endParaRPr lang="zh-TW" altLang="en-US" sz="1800" b="1" dirty="0">
            <a:solidFill>
              <a:srgbClr val="FFFF00"/>
            </a:solidFill>
          </a:endParaRPr>
        </a:p>
      </dgm:t>
    </dgm:pt>
    <dgm:pt modelId="{5D5B7896-8171-46EC-81B2-C25B30794971}" type="parTrans" cxnId="{CDE2DE8C-4FD6-4F17-B165-9CDB3BEAF8E9}">
      <dgm:prSet/>
      <dgm:spPr/>
      <dgm:t>
        <a:bodyPr/>
        <a:lstStyle/>
        <a:p>
          <a:endParaRPr lang="zh-TW" altLang="en-US"/>
        </a:p>
      </dgm:t>
    </dgm:pt>
    <dgm:pt modelId="{02D5A6A1-0B9B-4A17-B05B-11281DD960DB}" type="sibTrans" cxnId="{CDE2DE8C-4FD6-4F17-B165-9CDB3BEAF8E9}">
      <dgm:prSet/>
      <dgm:spPr/>
      <dgm:t>
        <a:bodyPr/>
        <a:lstStyle/>
        <a:p>
          <a:endParaRPr lang="zh-TW" altLang="en-US"/>
        </a:p>
      </dgm:t>
    </dgm:pt>
    <dgm:pt modelId="{515F2689-096C-4CB2-983C-698459F1C1DA}">
      <dgm:prSet phldrT="[文字]" custT="1"/>
      <dgm:spPr>
        <a:solidFill>
          <a:srgbClr val="008000"/>
        </a:solidFill>
      </dgm:spPr>
      <dgm:t>
        <a:bodyPr/>
        <a:lstStyle/>
        <a:p>
          <a:r>
            <a:rPr lang="zh-TW" altLang="en-US" sz="2400" b="1" dirty="0" smtClean="0">
              <a:solidFill>
                <a:srgbClr val="FF0000"/>
              </a:solidFill>
            </a:rPr>
            <a:t>實務教育</a:t>
          </a:r>
          <a:endParaRPr lang="zh-TW" altLang="en-US" sz="2400" b="1" dirty="0">
            <a:solidFill>
              <a:srgbClr val="FF0000"/>
            </a:solidFill>
          </a:endParaRPr>
        </a:p>
      </dgm:t>
    </dgm:pt>
    <dgm:pt modelId="{CCF7969A-F918-4B26-A86F-D8E0DE3ABCCC}" type="parTrans" cxnId="{16C34E90-4139-455B-A35B-5912C2C70BA7}">
      <dgm:prSet/>
      <dgm:spPr/>
      <dgm:t>
        <a:bodyPr/>
        <a:lstStyle/>
        <a:p>
          <a:endParaRPr lang="zh-TW" altLang="en-US"/>
        </a:p>
      </dgm:t>
    </dgm:pt>
    <dgm:pt modelId="{4440389F-2077-4698-A379-D5F69948BCE4}" type="sibTrans" cxnId="{16C34E90-4139-455B-A35B-5912C2C70BA7}">
      <dgm:prSet/>
      <dgm:spPr/>
      <dgm:t>
        <a:bodyPr/>
        <a:lstStyle/>
        <a:p>
          <a:endParaRPr lang="zh-TW" altLang="en-US"/>
        </a:p>
      </dgm:t>
    </dgm:pt>
    <dgm:pt modelId="{8BE67D99-200D-4C72-ACC5-5A317853C15B}">
      <dgm:prSet phldrT="[文字]" custT="1"/>
      <dgm:spPr>
        <a:solidFill>
          <a:srgbClr val="008000"/>
        </a:solidFill>
      </dgm:spPr>
      <dgm:t>
        <a:bodyPr/>
        <a:lstStyle/>
        <a:p>
          <a:r>
            <a:rPr lang="zh-TW" altLang="en-US" sz="2400" b="1" dirty="0" smtClean="0">
              <a:solidFill>
                <a:srgbClr val="FF0000"/>
              </a:solidFill>
            </a:rPr>
            <a:t>實習</a:t>
          </a:r>
          <a:endParaRPr lang="zh-TW" altLang="en-US" sz="2400" b="1" dirty="0">
            <a:solidFill>
              <a:srgbClr val="FF0000"/>
            </a:solidFill>
          </a:endParaRPr>
        </a:p>
      </dgm:t>
    </dgm:pt>
    <dgm:pt modelId="{A976CBA5-45E9-4A60-BDA6-5CD4B547E45A}" type="parTrans" cxnId="{49F2287F-00E4-4460-B889-1D33E91612C2}">
      <dgm:prSet/>
      <dgm:spPr/>
      <dgm:t>
        <a:bodyPr/>
        <a:lstStyle/>
        <a:p>
          <a:endParaRPr lang="zh-TW" altLang="en-US"/>
        </a:p>
      </dgm:t>
    </dgm:pt>
    <dgm:pt modelId="{8274C5BA-6A1A-4C04-8050-37ECA8C0A165}" type="sibTrans" cxnId="{49F2287F-00E4-4460-B889-1D33E91612C2}">
      <dgm:prSet/>
      <dgm:spPr/>
      <dgm:t>
        <a:bodyPr/>
        <a:lstStyle/>
        <a:p>
          <a:endParaRPr lang="zh-TW" altLang="en-US"/>
        </a:p>
      </dgm:t>
    </dgm:pt>
    <dgm:pt modelId="{51188006-AFC0-4CC6-A4E4-8B1929D5EEFC}">
      <dgm:prSet phldrT="[文字]" custT="1"/>
      <dgm:spPr>
        <a:solidFill>
          <a:srgbClr val="008000"/>
        </a:solidFill>
      </dgm:spPr>
      <dgm:t>
        <a:bodyPr/>
        <a:lstStyle/>
        <a:p>
          <a:r>
            <a:rPr lang="zh-TW" altLang="en-US" sz="2400" b="1" dirty="0" smtClean="0">
              <a:solidFill>
                <a:srgbClr val="FF0000"/>
              </a:solidFill>
            </a:rPr>
            <a:t>職場初級</a:t>
          </a:r>
          <a:endParaRPr lang="zh-TW" altLang="en-US" sz="2400" b="1" dirty="0">
            <a:solidFill>
              <a:srgbClr val="FF0000"/>
            </a:solidFill>
          </a:endParaRPr>
        </a:p>
      </dgm:t>
    </dgm:pt>
    <dgm:pt modelId="{AEF0CF85-F610-4D62-AE5B-91FB06246BE6}" type="parTrans" cxnId="{9B370285-3BB4-42B8-B48C-45E3845FD8D7}">
      <dgm:prSet/>
      <dgm:spPr/>
      <dgm:t>
        <a:bodyPr/>
        <a:lstStyle/>
        <a:p>
          <a:endParaRPr lang="zh-TW" altLang="en-US"/>
        </a:p>
      </dgm:t>
    </dgm:pt>
    <dgm:pt modelId="{A1987F58-D99B-4D12-B73A-92464DCFC878}" type="sibTrans" cxnId="{9B370285-3BB4-42B8-B48C-45E3845FD8D7}">
      <dgm:prSet/>
      <dgm:spPr/>
      <dgm:t>
        <a:bodyPr/>
        <a:lstStyle/>
        <a:p>
          <a:endParaRPr lang="zh-TW" altLang="en-US"/>
        </a:p>
      </dgm:t>
    </dgm:pt>
    <dgm:pt modelId="{A3FDCA7F-04F8-430C-B7C5-7ACF5822D430}">
      <dgm:prSet phldrT="[文字]" custT="1"/>
      <dgm:spPr>
        <a:solidFill>
          <a:srgbClr val="66CCFF"/>
        </a:solidFill>
      </dgm:spPr>
      <dgm:t>
        <a:bodyPr/>
        <a:lstStyle/>
        <a:p>
          <a:r>
            <a:rPr lang="zh-TW" altLang="en-US" sz="2400" b="1" dirty="0" smtClean="0">
              <a:solidFill>
                <a:srgbClr val="FF0000"/>
              </a:solidFill>
            </a:rPr>
            <a:t>業界教學</a:t>
          </a:r>
          <a:endParaRPr lang="zh-TW" altLang="en-US" sz="2400" b="1" dirty="0">
            <a:solidFill>
              <a:srgbClr val="FF0000"/>
            </a:solidFill>
          </a:endParaRPr>
        </a:p>
      </dgm:t>
    </dgm:pt>
    <dgm:pt modelId="{2358A0AB-0E52-4518-9AFB-99FE9666174D}" type="parTrans" cxnId="{C2A61769-ED03-47AE-B536-6DABA034C93A}">
      <dgm:prSet/>
      <dgm:spPr/>
      <dgm:t>
        <a:bodyPr/>
        <a:lstStyle/>
        <a:p>
          <a:endParaRPr lang="zh-TW" altLang="en-US"/>
        </a:p>
      </dgm:t>
    </dgm:pt>
    <dgm:pt modelId="{BAB4C5C1-4AF8-494E-B00A-F4F8441247E4}" type="sibTrans" cxnId="{C2A61769-ED03-47AE-B536-6DABA034C93A}">
      <dgm:prSet/>
      <dgm:spPr/>
      <dgm:t>
        <a:bodyPr/>
        <a:lstStyle/>
        <a:p>
          <a:endParaRPr lang="zh-TW" altLang="en-US"/>
        </a:p>
      </dgm:t>
    </dgm:pt>
    <dgm:pt modelId="{6BCE472A-4AF2-4758-948A-CEC6B086CA99}">
      <dgm:prSet phldrT="[文字]" custT="1"/>
      <dgm:spPr>
        <a:solidFill>
          <a:srgbClr val="66CCFF"/>
        </a:solidFill>
      </dgm:spPr>
      <dgm:t>
        <a:bodyPr/>
        <a:lstStyle/>
        <a:p>
          <a:r>
            <a:rPr lang="zh-TW" altLang="en-US" sz="2000" b="1" dirty="0" smtClean="0">
              <a:solidFill>
                <a:srgbClr val="FF0000"/>
              </a:solidFill>
            </a:rPr>
            <a:t>實習與驗證</a:t>
          </a:r>
          <a:endParaRPr lang="zh-TW" altLang="en-US" sz="2000" b="1" dirty="0">
            <a:solidFill>
              <a:srgbClr val="FF0000"/>
            </a:solidFill>
          </a:endParaRPr>
        </a:p>
      </dgm:t>
    </dgm:pt>
    <dgm:pt modelId="{C252257E-DBFA-4029-888E-5389E2F8E5B9}" type="parTrans" cxnId="{0FF114BD-8005-48AC-99C3-9730DD2B734D}">
      <dgm:prSet/>
      <dgm:spPr/>
      <dgm:t>
        <a:bodyPr/>
        <a:lstStyle/>
        <a:p>
          <a:endParaRPr lang="zh-TW" altLang="en-US"/>
        </a:p>
      </dgm:t>
    </dgm:pt>
    <dgm:pt modelId="{43F1F139-9CEA-40B4-9138-10C22BE27A4D}" type="sibTrans" cxnId="{0FF114BD-8005-48AC-99C3-9730DD2B734D}">
      <dgm:prSet/>
      <dgm:spPr/>
      <dgm:t>
        <a:bodyPr/>
        <a:lstStyle/>
        <a:p>
          <a:endParaRPr lang="zh-TW" altLang="en-US"/>
        </a:p>
      </dgm:t>
    </dgm:pt>
    <dgm:pt modelId="{F5AE97CA-E443-4F3D-8C6F-170B8C41F654}">
      <dgm:prSet phldrT="[文字]" custT="1"/>
      <dgm:spPr>
        <a:solidFill>
          <a:srgbClr val="66CCFF"/>
        </a:solidFill>
      </dgm:spPr>
      <dgm:t>
        <a:bodyPr/>
        <a:lstStyle/>
        <a:p>
          <a:r>
            <a:rPr lang="zh-TW" altLang="en-US" sz="2400" b="1" dirty="0" smtClean="0">
              <a:solidFill>
                <a:srgbClr val="FF0000"/>
              </a:solidFill>
            </a:rPr>
            <a:t>職場中級</a:t>
          </a:r>
          <a:endParaRPr lang="zh-TW" altLang="en-US" sz="2400" b="1" dirty="0">
            <a:solidFill>
              <a:srgbClr val="FF0000"/>
            </a:solidFill>
          </a:endParaRPr>
        </a:p>
      </dgm:t>
    </dgm:pt>
    <dgm:pt modelId="{73F6AE6F-1564-4FB1-802E-79999281CA74}" type="parTrans" cxnId="{F3B3F0E4-8F95-4851-B9DE-F60F2CA955AB}">
      <dgm:prSet/>
      <dgm:spPr/>
      <dgm:t>
        <a:bodyPr/>
        <a:lstStyle/>
        <a:p>
          <a:endParaRPr lang="zh-TW" altLang="en-US"/>
        </a:p>
      </dgm:t>
    </dgm:pt>
    <dgm:pt modelId="{96299E88-C2BF-412E-A982-4C463629A15B}" type="sibTrans" cxnId="{F3B3F0E4-8F95-4851-B9DE-F60F2CA955AB}">
      <dgm:prSet/>
      <dgm:spPr/>
      <dgm:t>
        <a:bodyPr/>
        <a:lstStyle/>
        <a:p>
          <a:endParaRPr lang="zh-TW" altLang="en-US"/>
        </a:p>
      </dgm:t>
    </dgm:pt>
    <dgm:pt modelId="{1A4757E2-ECCA-4B94-A224-20A54C87470C}" type="pres">
      <dgm:prSet presAssocID="{573F68C1-F540-49A4-BE6E-196D6E0229B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F069426-A379-49DE-A897-FEB94650FDC5}" type="pres">
      <dgm:prSet presAssocID="{6C7B766D-8246-4E54-89E8-B133097C9792}" presName="compNode" presStyleCnt="0"/>
      <dgm:spPr/>
    </dgm:pt>
    <dgm:pt modelId="{8DEDE24A-AA21-43DC-9290-3D4C082F1DC1}" type="pres">
      <dgm:prSet presAssocID="{6C7B766D-8246-4E54-89E8-B133097C9792}" presName="aNode" presStyleLbl="bgShp" presStyleIdx="0" presStyleCnt="4"/>
      <dgm:spPr/>
      <dgm:t>
        <a:bodyPr/>
        <a:lstStyle/>
        <a:p>
          <a:endParaRPr lang="zh-TW" altLang="en-US"/>
        </a:p>
      </dgm:t>
    </dgm:pt>
    <dgm:pt modelId="{955CAEFC-9D7A-4F34-A1C7-E03BA330AE35}" type="pres">
      <dgm:prSet presAssocID="{6C7B766D-8246-4E54-89E8-B133097C9792}" presName="textNode" presStyleLbl="bgShp" presStyleIdx="0" presStyleCnt="4"/>
      <dgm:spPr/>
      <dgm:t>
        <a:bodyPr/>
        <a:lstStyle/>
        <a:p>
          <a:endParaRPr lang="zh-TW" altLang="en-US"/>
        </a:p>
      </dgm:t>
    </dgm:pt>
    <dgm:pt modelId="{4907A0F4-7280-40EB-9DDF-12297F3895AC}" type="pres">
      <dgm:prSet presAssocID="{6C7B766D-8246-4E54-89E8-B133097C9792}" presName="compChildNode" presStyleCnt="0"/>
      <dgm:spPr/>
    </dgm:pt>
    <dgm:pt modelId="{60525925-A967-445B-BC4F-17D3DDFEC21A}" type="pres">
      <dgm:prSet presAssocID="{6C7B766D-8246-4E54-89E8-B133097C9792}" presName="theInnerList" presStyleCnt="0"/>
      <dgm:spPr/>
    </dgm:pt>
    <dgm:pt modelId="{90D90B22-6929-4544-A7A8-804533A66796}" type="pres">
      <dgm:prSet presAssocID="{C7E4BAEE-55E5-48FA-B65A-5B2880C1289D}" presName="childNode" presStyleLbl="node1" presStyleIdx="0" presStyleCnt="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8D7539-DCA3-4338-B553-5D8055CF4D3A}" type="pres">
      <dgm:prSet presAssocID="{C7E4BAEE-55E5-48FA-B65A-5B2880C1289D}" presName="aSpace2" presStyleCnt="0"/>
      <dgm:spPr/>
    </dgm:pt>
    <dgm:pt modelId="{6FDEB4E4-191E-48C7-B6B9-12469F72A5EC}" type="pres">
      <dgm:prSet presAssocID="{2A61C57F-5A3C-45C4-AA31-09ECFC387B83}" presName="childNode" presStyleLbl="node1" presStyleIdx="1" presStyleCnt="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710337-4001-4251-85A2-36745711B4E9}" type="pres">
      <dgm:prSet presAssocID="{2A61C57F-5A3C-45C4-AA31-09ECFC387B83}" presName="aSpace2" presStyleCnt="0"/>
      <dgm:spPr/>
    </dgm:pt>
    <dgm:pt modelId="{56442323-5258-4D90-B6F2-344C161F06FA}" type="pres">
      <dgm:prSet presAssocID="{C1F70682-C2A9-4044-8BD0-DFB2FF33B703}" presName="childNode" presStyleLbl="node1" presStyleIdx="2" presStyleCnt="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EB400C-1557-4997-9934-B2704081086D}" type="pres">
      <dgm:prSet presAssocID="{C1F70682-C2A9-4044-8BD0-DFB2FF33B703}" presName="aSpace2" presStyleCnt="0"/>
      <dgm:spPr/>
    </dgm:pt>
    <dgm:pt modelId="{C707AE7E-A7E1-4592-ABBA-79430A56CD1A}" type="pres">
      <dgm:prSet presAssocID="{3C6CE645-76CA-47CB-9F4A-6E30EC7080DF}" presName="childNode" presStyleLbl="node1" presStyleIdx="3" presStyleCnt="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2D6F84-642E-4922-B213-B7A67A01EEE8}" type="pres">
      <dgm:prSet presAssocID="{3C6CE645-76CA-47CB-9F4A-6E30EC7080DF}" presName="aSpace2" presStyleCnt="0"/>
      <dgm:spPr/>
    </dgm:pt>
    <dgm:pt modelId="{E31217B4-E944-4162-8A36-020D06CFC0BA}" type="pres">
      <dgm:prSet presAssocID="{AC9903A8-DE1F-4649-A271-23F12E47961D}" presName="childNode" presStyleLbl="node1" presStyleIdx="4" presStyleCnt="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5DCCAC-15B9-402C-ADEB-8B04884800F1}" type="pres">
      <dgm:prSet presAssocID="{6C7B766D-8246-4E54-89E8-B133097C9792}" presName="aSpace" presStyleCnt="0"/>
      <dgm:spPr/>
    </dgm:pt>
    <dgm:pt modelId="{12808B0D-FF3D-4C0F-8702-1315F29CD153}" type="pres">
      <dgm:prSet presAssocID="{00F607EA-42B9-44A1-B1DB-BFB6720BBA36}" presName="compNode" presStyleCnt="0"/>
      <dgm:spPr/>
    </dgm:pt>
    <dgm:pt modelId="{AE5B63FD-11BB-40CB-9DC8-23FE05471AD2}" type="pres">
      <dgm:prSet presAssocID="{00F607EA-42B9-44A1-B1DB-BFB6720BBA36}" presName="aNode" presStyleLbl="bgShp" presStyleIdx="1" presStyleCnt="4"/>
      <dgm:spPr/>
      <dgm:t>
        <a:bodyPr/>
        <a:lstStyle/>
        <a:p>
          <a:endParaRPr lang="zh-TW" altLang="en-US"/>
        </a:p>
      </dgm:t>
    </dgm:pt>
    <dgm:pt modelId="{2F382BA1-9E86-4E2A-8D04-A8253B10DDFF}" type="pres">
      <dgm:prSet presAssocID="{00F607EA-42B9-44A1-B1DB-BFB6720BBA36}" presName="textNode" presStyleLbl="bgShp" presStyleIdx="1" presStyleCnt="4"/>
      <dgm:spPr/>
      <dgm:t>
        <a:bodyPr/>
        <a:lstStyle/>
        <a:p>
          <a:endParaRPr lang="zh-TW" altLang="en-US"/>
        </a:p>
      </dgm:t>
    </dgm:pt>
    <dgm:pt modelId="{D1936C39-154E-4FB9-9943-90E9DD989D0A}" type="pres">
      <dgm:prSet presAssocID="{00F607EA-42B9-44A1-B1DB-BFB6720BBA36}" presName="compChildNode" presStyleCnt="0"/>
      <dgm:spPr/>
    </dgm:pt>
    <dgm:pt modelId="{251EEDB7-7CE4-4285-A458-35717AAC519E}" type="pres">
      <dgm:prSet presAssocID="{00F607EA-42B9-44A1-B1DB-BFB6720BBA36}" presName="theInnerList" presStyleCnt="0"/>
      <dgm:spPr/>
    </dgm:pt>
    <dgm:pt modelId="{E1B92303-5B87-4FF9-89E9-D13241195666}" type="pres">
      <dgm:prSet presAssocID="{D94BC2FE-A4AD-4656-80A8-DE4D84ADA28E}" presName="childNode" presStyleLbl="node1" presStyleIdx="5" presStyleCnt="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665B8F-88AD-436C-A4AE-7A7DC991FC6C}" type="pres">
      <dgm:prSet presAssocID="{D94BC2FE-A4AD-4656-80A8-DE4D84ADA28E}" presName="aSpace2" presStyleCnt="0"/>
      <dgm:spPr/>
    </dgm:pt>
    <dgm:pt modelId="{48F7C1FF-7EA7-43A0-A188-93EC6D9B40CB}" type="pres">
      <dgm:prSet presAssocID="{CD7CBAEB-0892-45B7-A498-A92218DD0B69}" presName="childNode" presStyleLbl="node1" presStyleIdx="6" presStyleCnt="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372DF7-9E2D-4CC0-87C9-1A6CBF174290}" type="pres">
      <dgm:prSet presAssocID="{CD7CBAEB-0892-45B7-A498-A92218DD0B69}" presName="aSpace2" presStyleCnt="0"/>
      <dgm:spPr/>
    </dgm:pt>
    <dgm:pt modelId="{788C19C4-A02A-4A13-8F55-DCC56C971C23}" type="pres">
      <dgm:prSet presAssocID="{9AAEBD7E-5630-4D11-853C-A9983C952B5E}" presName="childNode" presStyleLbl="node1" presStyleIdx="7" presStyleCnt="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95237F-1EF4-42CF-9BA9-027240A8A368}" type="pres">
      <dgm:prSet presAssocID="{9AAEBD7E-5630-4D11-853C-A9983C952B5E}" presName="aSpace2" presStyleCnt="0"/>
      <dgm:spPr/>
    </dgm:pt>
    <dgm:pt modelId="{B3A83E9D-06D7-406E-89A5-67D88010E277}" type="pres">
      <dgm:prSet presAssocID="{B4E02DF3-5EFA-4B72-9A89-D0A03560CC8F}" presName="childNode" presStyleLbl="node1" presStyleIdx="8" presStyleCnt="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D43B1F-C74F-443A-9267-78A85AF1D0CF}" type="pres">
      <dgm:prSet presAssocID="{B4E02DF3-5EFA-4B72-9A89-D0A03560CC8F}" presName="aSpace2" presStyleCnt="0"/>
      <dgm:spPr/>
    </dgm:pt>
    <dgm:pt modelId="{1C727501-B76F-4CBF-A9CD-C5602004024C}" type="pres">
      <dgm:prSet presAssocID="{309C5974-1DCC-4F12-BBCE-F5D4F3459A38}" presName="childNode" presStyleLbl="node1" presStyleIdx="9" presStyleCnt="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F7FB92-7AC2-42A9-8644-5FE08E949F54}" type="pres">
      <dgm:prSet presAssocID="{00F607EA-42B9-44A1-B1DB-BFB6720BBA36}" presName="aSpace" presStyleCnt="0"/>
      <dgm:spPr/>
    </dgm:pt>
    <dgm:pt modelId="{73494075-4D95-45C6-85CD-8389B0573893}" type="pres">
      <dgm:prSet presAssocID="{7ABB6115-5D0D-4031-B1B0-C20A95B51B83}" presName="compNode" presStyleCnt="0"/>
      <dgm:spPr/>
    </dgm:pt>
    <dgm:pt modelId="{6CB1CE2C-DF18-4EBD-B2EB-D8AF8139593B}" type="pres">
      <dgm:prSet presAssocID="{7ABB6115-5D0D-4031-B1B0-C20A95B51B83}" presName="aNode" presStyleLbl="bgShp" presStyleIdx="2" presStyleCnt="4"/>
      <dgm:spPr/>
      <dgm:t>
        <a:bodyPr/>
        <a:lstStyle/>
        <a:p>
          <a:endParaRPr lang="zh-TW" altLang="en-US"/>
        </a:p>
      </dgm:t>
    </dgm:pt>
    <dgm:pt modelId="{2CEF4FED-08E4-4801-A492-3425FEBE1325}" type="pres">
      <dgm:prSet presAssocID="{7ABB6115-5D0D-4031-B1B0-C20A95B51B83}" presName="textNode" presStyleLbl="bgShp" presStyleIdx="2" presStyleCnt="4"/>
      <dgm:spPr/>
      <dgm:t>
        <a:bodyPr/>
        <a:lstStyle/>
        <a:p>
          <a:endParaRPr lang="zh-TW" altLang="en-US"/>
        </a:p>
      </dgm:t>
    </dgm:pt>
    <dgm:pt modelId="{77F64622-7918-4A7F-AF9D-532E454F8CD1}" type="pres">
      <dgm:prSet presAssocID="{7ABB6115-5D0D-4031-B1B0-C20A95B51B83}" presName="compChildNode" presStyleCnt="0"/>
      <dgm:spPr/>
    </dgm:pt>
    <dgm:pt modelId="{96722533-B4FC-4871-96DB-0760A5A67474}" type="pres">
      <dgm:prSet presAssocID="{7ABB6115-5D0D-4031-B1B0-C20A95B51B83}" presName="theInnerList" presStyleCnt="0"/>
      <dgm:spPr/>
    </dgm:pt>
    <dgm:pt modelId="{CEE60FB9-7DAE-48F4-896C-8D5ACD4BF3D2}" type="pres">
      <dgm:prSet presAssocID="{CC42ADB5-1D9C-48A6-BBBE-4CD52E4CD99A}" presName="childNode" presStyleLbl="node1" presStyleIdx="10" presStyleCnt="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2F8B86-33DB-45AC-8DA5-6FD52BD7395D}" type="pres">
      <dgm:prSet presAssocID="{CC42ADB5-1D9C-48A6-BBBE-4CD52E4CD99A}" presName="aSpace2" presStyleCnt="0"/>
      <dgm:spPr/>
    </dgm:pt>
    <dgm:pt modelId="{D3EC5E41-3398-4B06-8757-2F32552BFA97}" type="pres">
      <dgm:prSet presAssocID="{6C728B38-9299-4508-91F7-4E5FBF9A7CEB}" presName="childNode" presStyleLbl="node1" presStyleIdx="11" presStyleCnt="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02DF09-6E47-4687-A6D5-72382CE79A19}" type="pres">
      <dgm:prSet presAssocID="{6C728B38-9299-4508-91F7-4E5FBF9A7CEB}" presName="aSpace2" presStyleCnt="0"/>
      <dgm:spPr/>
    </dgm:pt>
    <dgm:pt modelId="{F897EC4A-28FC-44F8-93CD-CE35A1123966}" type="pres">
      <dgm:prSet presAssocID="{515F2689-096C-4CB2-983C-698459F1C1DA}" presName="childNode" presStyleLbl="node1" presStyleIdx="12" presStyleCnt="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F70B66-8B2A-4154-B165-A672F542EEF7}" type="pres">
      <dgm:prSet presAssocID="{515F2689-096C-4CB2-983C-698459F1C1DA}" presName="aSpace2" presStyleCnt="0"/>
      <dgm:spPr/>
    </dgm:pt>
    <dgm:pt modelId="{A1529E2C-3EA6-40FC-B382-126FD49EC3D8}" type="pres">
      <dgm:prSet presAssocID="{8BE67D99-200D-4C72-ACC5-5A317853C15B}" presName="childNode" presStyleLbl="node1" presStyleIdx="13" presStyleCnt="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C6FF6E-2CD6-411E-AC8C-984763E63FB2}" type="pres">
      <dgm:prSet presAssocID="{8BE67D99-200D-4C72-ACC5-5A317853C15B}" presName="aSpace2" presStyleCnt="0"/>
      <dgm:spPr/>
    </dgm:pt>
    <dgm:pt modelId="{F168427D-6DB1-4C9B-BC68-063322F4B54E}" type="pres">
      <dgm:prSet presAssocID="{51188006-AFC0-4CC6-A4E4-8B1929D5EEFC}" presName="childNode" presStyleLbl="node1" presStyleIdx="14" presStyleCnt="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9AF1B7-E576-40EE-964F-DB0EA1621F57}" type="pres">
      <dgm:prSet presAssocID="{7ABB6115-5D0D-4031-B1B0-C20A95B51B83}" presName="aSpace" presStyleCnt="0"/>
      <dgm:spPr/>
    </dgm:pt>
    <dgm:pt modelId="{6B0ECE46-8244-410F-B6EF-B6B7B6B3D3DD}" type="pres">
      <dgm:prSet presAssocID="{95DBD54A-BBE9-4D22-A8AB-6FAC0863739D}" presName="compNode" presStyleCnt="0"/>
      <dgm:spPr/>
    </dgm:pt>
    <dgm:pt modelId="{3E97FCAB-655C-4165-8F60-BE01894BDE15}" type="pres">
      <dgm:prSet presAssocID="{95DBD54A-BBE9-4D22-A8AB-6FAC0863739D}" presName="aNode" presStyleLbl="bgShp" presStyleIdx="3" presStyleCnt="4" custLinFactNeighborX="62190" custLinFactNeighborY="-791"/>
      <dgm:spPr/>
      <dgm:t>
        <a:bodyPr/>
        <a:lstStyle/>
        <a:p>
          <a:endParaRPr lang="zh-TW" altLang="en-US"/>
        </a:p>
      </dgm:t>
    </dgm:pt>
    <dgm:pt modelId="{4AB83375-8957-45E5-9928-952DFBF8047F}" type="pres">
      <dgm:prSet presAssocID="{95DBD54A-BBE9-4D22-A8AB-6FAC0863739D}" presName="textNode" presStyleLbl="bgShp" presStyleIdx="3" presStyleCnt="4"/>
      <dgm:spPr/>
      <dgm:t>
        <a:bodyPr/>
        <a:lstStyle/>
        <a:p>
          <a:endParaRPr lang="zh-TW" altLang="en-US"/>
        </a:p>
      </dgm:t>
    </dgm:pt>
    <dgm:pt modelId="{DEE647A9-B849-4B6C-90C3-0E09848CD20D}" type="pres">
      <dgm:prSet presAssocID="{95DBD54A-BBE9-4D22-A8AB-6FAC0863739D}" presName="compChildNode" presStyleCnt="0"/>
      <dgm:spPr/>
    </dgm:pt>
    <dgm:pt modelId="{A60381CC-4971-4A7E-A984-E8074A093DDC}" type="pres">
      <dgm:prSet presAssocID="{95DBD54A-BBE9-4D22-A8AB-6FAC0863739D}" presName="theInnerList" presStyleCnt="0"/>
      <dgm:spPr/>
    </dgm:pt>
    <dgm:pt modelId="{6D8FADDA-5AF3-4265-84CD-03D709171597}" type="pres">
      <dgm:prSet presAssocID="{30871602-8962-4CF9-92F1-D21A562D99A3}" presName="childNode" presStyleLbl="node1" presStyleIdx="15" presStyleCnt="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6ECD74-15E7-4482-8F8C-24A943BDD4CD}" type="pres">
      <dgm:prSet presAssocID="{30871602-8962-4CF9-92F1-D21A562D99A3}" presName="aSpace2" presStyleCnt="0"/>
      <dgm:spPr/>
    </dgm:pt>
    <dgm:pt modelId="{312F0E56-8459-4F06-92BF-4D066C00481D}" type="pres">
      <dgm:prSet presAssocID="{E055939D-E1B6-42FA-A831-98EBB2D8128D}" presName="childNode" presStyleLbl="node1" presStyleIdx="16" presStyleCnt="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2EA602-2EC2-45B4-BCE3-51D7845CBFD7}" type="pres">
      <dgm:prSet presAssocID="{E055939D-E1B6-42FA-A831-98EBB2D8128D}" presName="aSpace2" presStyleCnt="0"/>
      <dgm:spPr/>
    </dgm:pt>
    <dgm:pt modelId="{20A90060-09BB-4BF4-97D4-FB8B88EFF022}" type="pres">
      <dgm:prSet presAssocID="{A3FDCA7F-04F8-430C-B7C5-7ACF5822D430}" presName="childNode" presStyleLbl="node1" presStyleIdx="17" presStyleCnt="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E1BE46-2725-4D07-9BD7-A4D232E990E4}" type="pres">
      <dgm:prSet presAssocID="{A3FDCA7F-04F8-430C-B7C5-7ACF5822D430}" presName="aSpace2" presStyleCnt="0"/>
      <dgm:spPr/>
    </dgm:pt>
    <dgm:pt modelId="{F6A838A6-6ED7-4E9C-8AB0-905984D2A05A}" type="pres">
      <dgm:prSet presAssocID="{6BCE472A-4AF2-4758-948A-CEC6B086CA99}" presName="childNode" presStyleLbl="node1" presStyleIdx="18" presStyleCnt="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122A77-E6E1-4A89-9EAC-2CF6531FD637}" type="pres">
      <dgm:prSet presAssocID="{6BCE472A-4AF2-4758-948A-CEC6B086CA99}" presName="aSpace2" presStyleCnt="0"/>
      <dgm:spPr/>
    </dgm:pt>
    <dgm:pt modelId="{8452E2C2-68E3-4ED4-9E97-C8934FC7CBCB}" type="pres">
      <dgm:prSet presAssocID="{F5AE97CA-E443-4F3D-8C6F-170B8C41F654}" presName="childNode" presStyleLbl="node1" presStyleIdx="19" presStyleCnt="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749B7A8-0CF4-4505-B548-97EE510B309F}" type="presOf" srcId="{CC42ADB5-1D9C-48A6-BBBE-4CD52E4CD99A}" destId="{CEE60FB9-7DAE-48F4-896C-8D5ACD4BF3D2}" srcOrd="0" destOrd="0" presId="urn:microsoft.com/office/officeart/2005/8/layout/lProcess2"/>
    <dgm:cxn modelId="{F15CDD0C-3721-4503-81D0-47A619EDF793}" type="presOf" srcId="{6C7B766D-8246-4E54-89E8-B133097C9792}" destId="{955CAEFC-9D7A-4F34-A1C7-E03BA330AE35}" srcOrd="1" destOrd="0" presId="urn:microsoft.com/office/officeart/2005/8/layout/lProcess2"/>
    <dgm:cxn modelId="{554E22C6-66C6-43EC-A39F-5E98AF3AE749}" type="presOf" srcId="{6C728B38-9299-4508-91F7-4E5FBF9A7CEB}" destId="{D3EC5E41-3398-4B06-8757-2F32552BFA97}" srcOrd="0" destOrd="0" presId="urn:microsoft.com/office/officeart/2005/8/layout/lProcess2"/>
    <dgm:cxn modelId="{0FF114BD-8005-48AC-99C3-9730DD2B734D}" srcId="{95DBD54A-BBE9-4D22-A8AB-6FAC0863739D}" destId="{6BCE472A-4AF2-4758-948A-CEC6B086CA99}" srcOrd="3" destOrd="0" parTransId="{C252257E-DBFA-4029-888E-5389E2F8E5B9}" sibTransId="{43F1F139-9CEA-40B4-9138-10C22BE27A4D}"/>
    <dgm:cxn modelId="{68B07F91-AB07-4E4E-9213-077BADCC47AE}" type="presOf" srcId="{00F607EA-42B9-44A1-B1DB-BFB6720BBA36}" destId="{AE5B63FD-11BB-40CB-9DC8-23FE05471AD2}" srcOrd="0" destOrd="0" presId="urn:microsoft.com/office/officeart/2005/8/layout/lProcess2"/>
    <dgm:cxn modelId="{B0DA2C01-424F-4C81-9660-D1B4D66A9EBE}" srcId="{6C7B766D-8246-4E54-89E8-B133097C9792}" destId="{AC9903A8-DE1F-4649-A271-23F12E47961D}" srcOrd="4" destOrd="0" parTransId="{78677C58-DB3D-48E9-BE94-8504EEE6F365}" sibTransId="{52CB3756-755D-4DBB-A645-290BBCB963D5}"/>
    <dgm:cxn modelId="{AA1FEDF8-7793-4DDA-9DA8-24E07B6F128B}" type="presOf" srcId="{515F2689-096C-4CB2-983C-698459F1C1DA}" destId="{F897EC4A-28FC-44F8-93CD-CE35A1123966}" srcOrd="0" destOrd="0" presId="urn:microsoft.com/office/officeart/2005/8/layout/lProcess2"/>
    <dgm:cxn modelId="{E265DC69-02EF-44D8-B4B8-0D56BD48583A}" type="presOf" srcId="{8BE67D99-200D-4C72-ACC5-5A317853C15B}" destId="{A1529E2C-3EA6-40FC-B382-126FD49EC3D8}" srcOrd="0" destOrd="0" presId="urn:microsoft.com/office/officeart/2005/8/layout/lProcess2"/>
    <dgm:cxn modelId="{D2B5FB34-4855-4A62-8AB9-6E85BAA48BC2}" type="presOf" srcId="{6BCE472A-4AF2-4758-948A-CEC6B086CA99}" destId="{F6A838A6-6ED7-4E9C-8AB0-905984D2A05A}" srcOrd="0" destOrd="0" presId="urn:microsoft.com/office/officeart/2005/8/layout/lProcess2"/>
    <dgm:cxn modelId="{3B81D70D-64E0-402F-86DC-29A55078EF7A}" srcId="{00F607EA-42B9-44A1-B1DB-BFB6720BBA36}" destId="{D94BC2FE-A4AD-4656-80A8-DE4D84ADA28E}" srcOrd="0" destOrd="0" parTransId="{1185184C-AA69-47A3-8E80-81D69D2DD3E2}" sibTransId="{5D362EFD-BDA8-4727-AA5A-D6E532946911}"/>
    <dgm:cxn modelId="{936BBED3-A427-418C-832C-CDE97B626B3C}" type="presOf" srcId="{7ABB6115-5D0D-4031-B1B0-C20A95B51B83}" destId="{2CEF4FED-08E4-4801-A492-3425FEBE1325}" srcOrd="1" destOrd="0" presId="urn:microsoft.com/office/officeart/2005/8/layout/lProcess2"/>
    <dgm:cxn modelId="{16C34E90-4139-455B-A35B-5912C2C70BA7}" srcId="{7ABB6115-5D0D-4031-B1B0-C20A95B51B83}" destId="{515F2689-096C-4CB2-983C-698459F1C1DA}" srcOrd="2" destOrd="0" parTransId="{CCF7969A-F918-4B26-A86F-D8E0DE3ABCCC}" sibTransId="{4440389F-2077-4698-A379-D5F69948BCE4}"/>
    <dgm:cxn modelId="{49F2287F-00E4-4460-B889-1D33E91612C2}" srcId="{7ABB6115-5D0D-4031-B1B0-C20A95B51B83}" destId="{8BE67D99-200D-4C72-ACC5-5A317853C15B}" srcOrd="3" destOrd="0" parTransId="{A976CBA5-45E9-4A60-BDA6-5CD4B547E45A}" sibTransId="{8274C5BA-6A1A-4C04-8050-37ECA8C0A165}"/>
    <dgm:cxn modelId="{CDE2DE8C-4FD6-4F17-B165-9CDB3BEAF8E9}" srcId="{00F607EA-42B9-44A1-B1DB-BFB6720BBA36}" destId="{309C5974-1DCC-4F12-BBCE-F5D4F3459A38}" srcOrd="4" destOrd="0" parTransId="{5D5B7896-8171-46EC-81B2-C25B30794971}" sibTransId="{02D5A6A1-0B9B-4A17-B05B-11281DD960DB}"/>
    <dgm:cxn modelId="{54541D2D-4CC1-42F8-B547-949D99AA83AB}" type="presOf" srcId="{E055939D-E1B6-42FA-A831-98EBB2D8128D}" destId="{312F0E56-8459-4F06-92BF-4D066C00481D}" srcOrd="0" destOrd="0" presId="urn:microsoft.com/office/officeart/2005/8/layout/lProcess2"/>
    <dgm:cxn modelId="{0A2CC915-71B2-4E9D-9117-301D14068314}" type="presOf" srcId="{7ABB6115-5D0D-4031-B1B0-C20A95B51B83}" destId="{6CB1CE2C-DF18-4EBD-B2EB-D8AF8139593B}" srcOrd="0" destOrd="0" presId="urn:microsoft.com/office/officeart/2005/8/layout/lProcess2"/>
    <dgm:cxn modelId="{0C1138EC-D1E0-4744-8938-4F0224B6AEF8}" srcId="{6C7B766D-8246-4E54-89E8-B133097C9792}" destId="{C7E4BAEE-55E5-48FA-B65A-5B2880C1289D}" srcOrd="0" destOrd="0" parTransId="{1B7D359F-8548-4E28-8C39-EBAC6BDC0F27}" sibTransId="{B7366BD2-7FFB-44D1-A900-0FC9D11066E9}"/>
    <dgm:cxn modelId="{0381CA10-4F85-4204-B13E-47D97F8237E7}" type="presOf" srcId="{2A61C57F-5A3C-45C4-AA31-09ECFC387B83}" destId="{6FDEB4E4-191E-48C7-B6B9-12469F72A5EC}" srcOrd="0" destOrd="0" presId="urn:microsoft.com/office/officeart/2005/8/layout/lProcess2"/>
    <dgm:cxn modelId="{B0142C7D-06A7-4E39-8819-522FFD342520}" type="presOf" srcId="{30871602-8962-4CF9-92F1-D21A562D99A3}" destId="{6D8FADDA-5AF3-4265-84CD-03D709171597}" srcOrd="0" destOrd="0" presId="urn:microsoft.com/office/officeart/2005/8/layout/lProcess2"/>
    <dgm:cxn modelId="{03007753-A06A-4DC5-8A15-59E9ABAC623B}" srcId="{00F607EA-42B9-44A1-B1DB-BFB6720BBA36}" destId="{CD7CBAEB-0892-45B7-A498-A92218DD0B69}" srcOrd="1" destOrd="0" parTransId="{58A02F38-6630-43AE-97D8-C142E6A2C1F5}" sibTransId="{CF2B752A-27AB-4F4B-AE5A-541BC6474F94}"/>
    <dgm:cxn modelId="{86C138FD-F84A-4740-A01D-E4312BE277FF}" type="presOf" srcId="{F5AE97CA-E443-4F3D-8C6F-170B8C41F654}" destId="{8452E2C2-68E3-4ED4-9E97-C8934FC7CBCB}" srcOrd="0" destOrd="0" presId="urn:microsoft.com/office/officeart/2005/8/layout/lProcess2"/>
    <dgm:cxn modelId="{858C40B7-3CF4-4ACA-B1D6-F0741E0D421B}" srcId="{7ABB6115-5D0D-4031-B1B0-C20A95B51B83}" destId="{6C728B38-9299-4508-91F7-4E5FBF9A7CEB}" srcOrd="1" destOrd="0" parTransId="{769B6638-EAAB-4028-ABF3-DE8EB1C1DBB2}" sibTransId="{AAB97108-CE1E-4232-B7EA-C9AD70EF19A7}"/>
    <dgm:cxn modelId="{B97AE40F-267E-4CD6-977F-D7474E51EE5E}" srcId="{00F607EA-42B9-44A1-B1DB-BFB6720BBA36}" destId="{9AAEBD7E-5630-4D11-853C-A9983C952B5E}" srcOrd="2" destOrd="0" parTransId="{B6BF6A69-3F8C-41F2-9D75-8DA407397F9D}" sibTransId="{E2EBBCAB-2313-43E6-A2C0-4DEAA73677BD}"/>
    <dgm:cxn modelId="{6EFA3D7F-F469-4B73-B4F9-6DCDF5E7296E}" type="presOf" srcId="{00F607EA-42B9-44A1-B1DB-BFB6720BBA36}" destId="{2F382BA1-9E86-4E2A-8D04-A8253B10DDFF}" srcOrd="1" destOrd="0" presId="urn:microsoft.com/office/officeart/2005/8/layout/lProcess2"/>
    <dgm:cxn modelId="{9B370285-3BB4-42B8-B48C-45E3845FD8D7}" srcId="{7ABB6115-5D0D-4031-B1B0-C20A95B51B83}" destId="{51188006-AFC0-4CC6-A4E4-8B1929D5EEFC}" srcOrd="4" destOrd="0" parTransId="{AEF0CF85-F610-4D62-AE5B-91FB06246BE6}" sibTransId="{A1987F58-D99B-4D12-B73A-92464DCFC878}"/>
    <dgm:cxn modelId="{53038B42-467B-4A8E-BD3B-7E9B850C5713}" srcId="{573F68C1-F540-49A4-BE6E-196D6E0229B2}" destId="{6C7B766D-8246-4E54-89E8-B133097C9792}" srcOrd="0" destOrd="0" parTransId="{313F06AA-E7AC-445D-B189-CFD890852308}" sibTransId="{1979F645-D933-4260-B369-B93C2FC463AD}"/>
    <dgm:cxn modelId="{668856AA-A279-4453-A05E-4AE995C00E34}" type="presOf" srcId="{95DBD54A-BBE9-4D22-A8AB-6FAC0863739D}" destId="{3E97FCAB-655C-4165-8F60-BE01894BDE15}" srcOrd="0" destOrd="0" presId="urn:microsoft.com/office/officeart/2005/8/layout/lProcess2"/>
    <dgm:cxn modelId="{A945F5C2-052E-4D32-9350-AD3DA0633EE1}" srcId="{573F68C1-F540-49A4-BE6E-196D6E0229B2}" destId="{95DBD54A-BBE9-4D22-A8AB-6FAC0863739D}" srcOrd="3" destOrd="0" parTransId="{7ED9D8A0-E2EC-41F8-897E-5B3F09781A6C}" sibTransId="{651E7ADC-7EE2-4892-B224-19C8AFBCD06C}"/>
    <dgm:cxn modelId="{2076F6E1-389C-45C9-B2AB-B2B4A4B6BFF2}" srcId="{00F607EA-42B9-44A1-B1DB-BFB6720BBA36}" destId="{B4E02DF3-5EFA-4B72-9A89-D0A03560CC8F}" srcOrd="3" destOrd="0" parTransId="{C50D7DC9-B8CE-4DD4-BF25-A5B31EE2F498}" sibTransId="{0E6836FD-8CFE-4FF1-A449-C02F7200341A}"/>
    <dgm:cxn modelId="{7DAC20BD-7100-411F-937D-826C2CC600D4}" srcId="{7ABB6115-5D0D-4031-B1B0-C20A95B51B83}" destId="{CC42ADB5-1D9C-48A6-BBBE-4CD52E4CD99A}" srcOrd="0" destOrd="0" parTransId="{B429C1BC-CB7C-4FCF-9D96-3088F6D4C4BE}" sibTransId="{F8E2AAED-0B09-420E-A9B1-BA93974BA9FC}"/>
    <dgm:cxn modelId="{CB30B4E3-E530-48DA-914E-D23C587D3709}" srcId="{95DBD54A-BBE9-4D22-A8AB-6FAC0863739D}" destId="{E055939D-E1B6-42FA-A831-98EBB2D8128D}" srcOrd="1" destOrd="0" parTransId="{66A9CE6B-D90A-497B-A8F9-D35D28480F7B}" sibTransId="{8AFE7131-E890-462D-B7F1-FECA2458EC72}"/>
    <dgm:cxn modelId="{4509A86E-C503-44A6-B2AE-AF9F2D172B69}" srcId="{6C7B766D-8246-4E54-89E8-B133097C9792}" destId="{3C6CE645-76CA-47CB-9F4A-6E30EC7080DF}" srcOrd="3" destOrd="0" parTransId="{DE44C0D6-0416-4B63-AA4A-DABC95A0ED0B}" sibTransId="{6E76C4F2-E0A4-46A8-AACC-CEC561DA2530}"/>
    <dgm:cxn modelId="{C5EE9DCA-0482-4B40-A8B3-6F496C6D1934}" type="presOf" srcId="{51188006-AFC0-4CC6-A4E4-8B1929D5EEFC}" destId="{F168427D-6DB1-4C9B-BC68-063322F4B54E}" srcOrd="0" destOrd="0" presId="urn:microsoft.com/office/officeart/2005/8/layout/lProcess2"/>
    <dgm:cxn modelId="{79AFE903-2F0D-4AF6-8AE2-530828EAE230}" type="presOf" srcId="{9AAEBD7E-5630-4D11-853C-A9983C952B5E}" destId="{788C19C4-A02A-4A13-8F55-DCC56C971C23}" srcOrd="0" destOrd="0" presId="urn:microsoft.com/office/officeart/2005/8/layout/lProcess2"/>
    <dgm:cxn modelId="{52CA7BD4-70BA-466D-8218-767922B558CB}" type="presOf" srcId="{95DBD54A-BBE9-4D22-A8AB-6FAC0863739D}" destId="{4AB83375-8957-45E5-9928-952DFBF8047F}" srcOrd="1" destOrd="0" presId="urn:microsoft.com/office/officeart/2005/8/layout/lProcess2"/>
    <dgm:cxn modelId="{350E6F57-EE79-4039-872B-ABC032C7B3C1}" srcId="{573F68C1-F540-49A4-BE6E-196D6E0229B2}" destId="{00F607EA-42B9-44A1-B1DB-BFB6720BBA36}" srcOrd="1" destOrd="0" parTransId="{A9B46527-4ADF-4D58-83C6-CF8798BDCCBB}" sibTransId="{B0D0039E-1871-41A0-8F37-312664DA45D4}"/>
    <dgm:cxn modelId="{BAC20204-FB09-40C0-BF24-1D77D873234D}" type="presOf" srcId="{C7E4BAEE-55E5-48FA-B65A-5B2880C1289D}" destId="{90D90B22-6929-4544-A7A8-804533A66796}" srcOrd="0" destOrd="0" presId="urn:microsoft.com/office/officeart/2005/8/layout/lProcess2"/>
    <dgm:cxn modelId="{1843F46F-B3C1-4D21-AD12-A86E04938DF2}" srcId="{95DBD54A-BBE9-4D22-A8AB-6FAC0863739D}" destId="{30871602-8962-4CF9-92F1-D21A562D99A3}" srcOrd="0" destOrd="0" parTransId="{6A29329D-5734-439E-BF5C-0330856A378F}" sibTransId="{419E552F-6913-47D2-BFF1-A2869A6331DE}"/>
    <dgm:cxn modelId="{C2A61769-ED03-47AE-B536-6DABA034C93A}" srcId="{95DBD54A-BBE9-4D22-A8AB-6FAC0863739D}" destId="{A3FDCA7F-04F8-430C-B7C5-7ACF5822D430}" srcOrd="2" destOrd="0" parTransId="{2358A0AB-0E52-4518-9AFB-99FE9666174D}" sibTransId="{BAB4C5C1-4AF8-494E-B00A-F4F8441247E4}"/>
    <dgm:cxn modelId="{F3B3F0E4-8F95-4851-B9DE-F60F2CA955AB}" srcId="{95DBD54A-BBE9-4D22-A8AB-6FAC0863739D}" destId="{F5AE97CA-E443-4F3D-8C6F-170B8C41F654}" srcOrd="4" destOrd="0" parTransId="{73F6AE6F-1564-4FB1-802E-79999281CA74}" sibTransId="{96299E88-C2BF-412E-A982-4C463629A15B}"/>
    <dgm:cxn modelId="{73DB2B97-C376-4C62-AFCC-D4ECE6D5C07A}" type="presOf" srcId="{309C5974-1DCC-4F12-BBCE-F5D4F3459A38}" destId="{1C727501-B76F-4CBF-A9CD-C5602004024C}" srcOrd="0" destOrd="0" presId="urn:microsoft.com/office/officeart/2005/8/layout/lProcess2"/>
    <dgm:cxn modelId="{F197DF59-9A81-42C4-A2C0-B78DF6E6393A}" type="presOf" srcId="{D94BC2FE-A4AD-4656-80A8-DE4D84ADA28E}" destId="{E1B92303-5B87-4FF9-89E9-D13241195666}" srcOrd="0" destOrd="0" presId="urn:microsoft.com/office/officeart/2005/8/layout/lProcess2"/>
    <dgm:cxn modelId="{8DE87369-E13E-4125-BA92-AB48C29E5F95}" type="presOf" srcId="{6C7B766D-8246-4E54-89E8-B133097C9792}" destId="{8DEDE24A-AA21-43DC-9290-3D4C082F1DC1}" srcOrd="0" destOrd="0" presId="urn:microsoft.com/office/officeart/2005/8/layout/lProcess2"/>
    <dgm:cxn modelId="{1D55F7F4-C76E-4EBA-9971-DE703376986D}" type="presOf" srcId="{B4E02DF3-5EFA-4B72-9A89-D0A03560CC8F}" destId="{B3A83E9D-06D7-406E-89A5-67D88010E277}" srcOrd="0" destOrd="0" presId="urn:microsoft.com/office/officeart/2005/8/layout/lProcess2"/>
    <dgm:cxn modelId="{1F8CC0CC-3B55-46E4-8B64-C2C5FC445ADB}" type="presOf" srcId="{AC9903A8-DE1F-4649-A271-23F12E47961D}" destId="{E31217B4-E944-4162-8A36-020D06CFC0BA}" srcOrd="0" destOrd="0" presId="urn:microsoft.com/office/officeart/2005/8/layout/lProcess2"/>
    <dgm:cxn modelId="{4C5F18BA-4830-44D2-A759-3ED64B3DFDE7}" type="presOf" srcId="{C1F70682-C2A9-4044-8BD0-DFB2FF33B703}" destId="{56442323-5258-4D90-B6F2-344C161F06FA}" srcOrd="0" destOrd="0" presId="urn:microsoft.com/office/officeart/2005/8/layout/lProcess2"/>
    <dgm:cxn modelId="{4F501370-5E54-42A1-BB95-65A645CF49AC}" type="presOf" srcId="{A3FDCA7F-04F8-430C-B7C5-7ACF5822D430}" destId="{20A90060-09BB-4BF4-97D4-FB8B88EFF022}" srcOrd="0" destOrd="0" presId="urn:microsoft.com/office/officeart/2005/8/layout/lProcess2"/>
    <dgm:cxn modelId="{CC50F444-BF45-4809-99D0-781F5C2496D9}" srcId="{573F68C1-F540-49A4-BE6E-196D6E0229B2}" destId="{7ABB6115-5D0D-4031-B1B0-C20A95B51B83}" srcOrd="2" destOrd="0" parTransId="{DEF1091B-A2BE-4B12-98D8-4DBEC2038ECC}" sibTransId="{452B1EF2-AB4A-4FBD-B28D-8DC3D8783B85}"/>
    <dgm:cxn modelId="{A125974D-68F3-4E2C-B22F-5ED5681BD73A}" srcId="{6C7B766D-8246-4E54-89E8-B133097C9792}" destId="{2A61C57F-5A3C-45C4-AA31-09ECFC387B83}" srcOrd="1" destOrd="0" parTransId="{AE882A1C-A508-4929-9507-EC22C15BE821}" sibTransId="{89992B96-9748-4356-B84C-3DA127F8DEDC}"/>
    <dgm:cxn modelId="{7FB63C19-90AF-46AC-8C10-EC804995D69E}" type="presOf" srcId="{CD7CBAEB-0892-45B7-A498-A92218DD0B69}" destId="{48F7C1FF-7EA7-43A0-A188-93EC6D9B40CB}" srcOrd="0" destOrd="0" presId="urn:microsoft.com/office/officeart/2005/8/layout/lProcess2"/>
    <dgm:cxn modelId="{C79A731A-84B0-4B4F-B6E0-A718438B8FB6}" type="presOf" srcId="{573F68C1-F540-49A4-BE6E-196D6E0229B2}" destId="{1A4757E2-ECCA-4B94-A224-20A54C87470C}" srcOrd="0" destOrd="0" presId="urn:microsoft.com/office/officeart/2005/8/layout/lProcess2"/>
    <dgm:cxn modelId="{A9CF8145-5113-4942-832F-5798B8B35DB0}" srcId="{6C7B766D-8246-4E54-89E8-B133097C9792}" destId="{C1F70682-C2A9-4044-8BD0-DFB2FF33B703}" srcOrd="2" destOrd="0" parTransId="{ED8EF216-4034-47EB-965C-548226789BB5}" sibTransId="{EB80E1ED-7704-4A5F-9959-E7F303FD542B}"/>
    <dgm:cxn modelId="{7E847D9E-882B-4E28-97F4-CAEBE2CB7DAC}" type="presOf" srcId="{3C6CE645-76CA-47CB-9F4A-6E30EC7080DF}" destId="{C707AE7E-A7E1-4592-ABBA-79430A56CD1A}" srcOrd="0" destOrd="0" presId="urn:microsoft.com/office/officeart/2005/8/layout/lProcess2"/>
    <dgm:cxn modelId="{CA6DE171-92C2-4FB9-8915-69F21166C267}" type="presParOf" srcId="{1A4757E2-ECCA-4B94-A224-20A54C87470C}" destId="{9F069426-A379-49DE-A897-FEB94650FDC5}" srcOrd="0" destOrd="0" presId="urn:microsoft.com/office/officeart/2005/8/layout/lProcess2"/>
    <dgm:cxn modelId="{64F6905D-1D96-4AC5-8C4E-D439DA0360EC}" type="presParOf" srcId="{9F069426-A379-49DE-A897-FEB94650FDC5}" destId="{8DEDE24A-AA21-43DC-9290-3D4C082F1DC1}" srcOrd="0" destOrd="0" presId="urn:microsoft.com/office/officeart/2005/8/layout/lProcess2"/>
    <dgm:cxn modelId="{D659A4B3-530B-4DB6-9909-EE91C071CCC8}" type="presParOf" srcId="{9F069426-A379-49DE-A897-FEB94650FDC5}" destId="{955CAEFC-9D7A-4F34-A1C7-E03BA330AE35}" srcOrd="1" destOrd="0" presId="urn:microsoft.com/office/officeart/2005/8/layout/lProcess2"/>
    <dgm:cxn modelId="{3E9B7249-FACE-43CB-A8D4-39B29EB6A7C0}" type="presParOf" srcId="{9F069426-A379-49DE-A897-FEB94650FDC5}" destId="{4907A0F4-7280-40EB-9DDF-12297F3895AC}" srcOrd="2" destOrd="0" presId="urn:microsoft.com/office/officeart/2005/8/layout/lProcess2"/>
    <dgm:cxn modelId="{93F2C989-C7F4-4FAE-958B-0A9081203E87}" type="presParOf" srcId="{4907A0F4-7280-40EB-9DDF-12297F3895AC}" destId="{60525925-A967-445B-BC4F-17D3DDFEC21A}" srcOrd="0" destOrd="0" presId="urn:microsoft.com/office/officeart/2005/8/layout/lProcess2"/>
    <dgm:cxn modelId="{DA7ED97F-639E-4C86-AA81-352975E23B46}" type="presParOf" srcId="{60525925-A967-445B-BC4F-17D3DDFEC21A}" destId="{90D90B22-6929-4544-A7A8-804533A66796}" srcOrd="0" destOrd="0" presId="urn:microsoft.com/office/officeart/2005/8/layout/lProcess2"/>
    <dgm:cxn modelId="{B9BED7E5-2FBD-474C-A058-709A6D26184D}" type="presParOf" srcId="{60525925-A967-445B-BC4F-17D3DDFEC21A}" destId="{EB8D7539-DCA3-4338-B553-5D8055CF4D3A}" srcOrd="1" destOrd="0" presId="urn:microsoft.com/office/officeart/2005/8/layout/lProcess2"/>
    <dgm:cxn modelId="{E3AC974B-FF27-46D4-A62C-4FCDB83A50C3}" type="presParOf" srcId="{60525925-A967-445B-BC4F-17D3DDFEC21A}" destId="{6FDEB4E4-191E-48C7-B6B9-12469F72A5EC}" srcOrd="2" destOrd="0" presId="urn:microsoft.com/office/officeart/2005/8/layout/lProcess2"/>
    <dgm:cxn modelId="{D2CBFFAD-E627-4902-BFCE-C36543314A0D}" type="presParOf" srcId="{60525925-A967-445B-BC4F-17D3DDFEC21A}" destId="{D1710337-4001-4251-85A2-36745711B4E9}" srcOrd="3" destOrd="0" presId="urn:microsoft.com/office/officeart/2005/8/layout/lProcess2"/>
    <dgm:cxn modelId="{BCEE38C7-1847-49C9-AA3E-0C474861FB7B}" type="presParOf" srcId="{60525925-A967-445B-BC4F-17D3DDFEC21A}" destId="{56442323-5258-4D90-B6F2-344C161F06FA}" srcOrd="4" destOrd="0" presId="urn:microsoft.com/office/officeart/2005/8/layout/lProcess2"/>
    <dgm:cxn modelId="{031C3EA7-80A0-4F76-A598-7BD787992680}" type="presParOf" srcId="{60525925-A967-445B-BC4F-17D3DDFEC21A}" destId="{17EB400C-1557-4997-9934-B2704081086D}" srcOrd="5" destOrd="0" presId="urn:microsoft.com/office/officeart/2005/8/layout/lProcess2"/>
    <dgm:cxn modelId="{BBC27DC0-3A9B-4D39-B401-58981535F950}" type="presParOf" srcId="{60525925-A967-445B-BC4F-17D3DDFEC21A}" destId="{C707AE7E-A7E1-4592-ABBA-79430A56CD1A}" srcOrd="6" destOrd="0" presId="urn:microsoft.com/office/officeart/2005/8/layout/lProcess2"/>
    <dgm:cxn modelId="{9FC67E9D-580F-4F70-822F-AF72E28389DA}" type="presParOf" srcId="{60525925-A967-445B-BC4F-17D3DDFEC21A}" destId="{FC2D6F84-642E-4922-B213-B7A67A01EEE8}" srcOrd="7" destOrd="0" presId="urn:microsoft.com/office/officeart/2005/8/layout/lProcess2"/>
    <dgm:cxn modelId="{23EF4741-C75B-433E-B19B-8C98F1BBA4F3}" type="presParOf" srcId="{60525925-A967-445B-BC4F-17D3DDFEC21A}" destId="{E31217B4-E944-4162-8A36-020D06CFC0BA}" srcOrd="8" destOrd="0" presId="urn:microsoft.com/office/officeart/2005/8/layout/lProcess2"/>
    <dgm:cxn modelId="{CBFD1D3B-0208-4D04-8017-4830D4566B97}" type="presParOf" srcId="{1A4757E2-ECCA-4B94-A224-20A54C87470C}" destId="{005DCCAC-15B9-402C-ADEB-8B04884800F1}" srcOrd="1" destOrd="0" presId="urn:microsoft.com/office/officeart/2005/8/layout/lProcess2"/>
    <dgm:cxn modelId="{2FAD6AFB-E10D-402C-9E2B-DAB616A0C66F}" type="presParOf" srcId="{1A4757E2-ECCA-4B94-A224-20A54C87470C}" destId="{12808B0D-FF3D-4C0F-8702-1315F29CD153}" srcOrd="2" destOrd="0" presId="urn:microsoft.com/office/officeart/2005/8/layout/lProcess2"/>
    <dgm:cxn modelId="{A772BBE4-B6AB-4664-B472-D4FF4D39C43E}" type="presParOf" srcId="{12808B0D-FF3D-4C0F-8702-1315F29CD153}" destId="{AE5B63FD-11BB-40CB-9DC8-23FE05471AD2}" srcOrd="0" destOrd="0" presId="urn:microsoft.com/office/officeart/2005/8/layout/lProcess2"/>
    <dgm:cxn modelId="{1CC81B9E-153E-41B9-90D2-81298A763E11}" type="presParOf" srcId="{12808B0D-FF3D-4C0F-8702-1315F29CD153}" destId="{2F382BA1-9E86-4E2A-8D04-A8253B10DDFF}" srcOrd="1" destOrd="0" presId="urn:microsoft.com/office/officeart/2005/8/layout/lProcess2"/>
    <dgm:cxn modelId="{AAB177DD-7CD2-4C9D-923E-73AAFA60C07E}" type="presParOf" srcId="{12808B0D-FF3D-4C0F-8702-1315F29CD153}" destId="{D1936C39-154E-4FB9-9943-90E9DD989D0A}" srcOrd="2" destOrd="0" presId="urn:microsoft.com/office/officeart/2005/8/layout/lProcess2"/>
    <dgm:cxn modelId="{1A06B4F5-FDAC-4902-96A1-30840A200837}" type="presParOf" srcId="{D1936C39-154E-4FB9-9943-90E9DD989D0A}" destId="{251EEDB7-7CE4-4285-A458-35717AAC519E}" srcOrd="0" destOrd="0" presId="urn:microsoft.com/office/officeart/2005/8/layout/lProcess2"/>
    <dgm:cxn modelId="{D44E9A0D-961B-49AD-A1B9-67D5EE0D27F0}" type="presParOf" srcId="{251EEDB7-7CE4-4285-A458-35717AAC519E}" destId="{E1B92303-5B87-4FF9-89E9-D13241195666}" srcOrd="0" destOrd="0" presId="urn:microsoft.com/office/officeart/2005/8/layout/lProcess2"/>
    <dgm:cxn modelId="{A5EC14D9-35A2-4317-B7FF-5FC3028DA7E8}" type="presParOf" srcId="{251EEDB7-7CE4-4285-A458-35717AAC519E}" destId="{5E665B8F-88AD-436C-A4AE-7A7DC991FC6C}" srcOrd="1" destOrd="0" presId="urn:microsoft.com/office/officeart/2005/8/layout/lProcess2"/>
    <dgm:cxn modelId="{48256288-0890-4884-A796-B4D884C208B4}" type="presParOf" srcId="{251EEDB7-7CE4-4285-A458-35717AAC519E}" destId="{48F7C1FF-7EA7-43A0-A188-93EC6D9B40CB}" srcOrd="2" destOrd="0" presId="urn:microsoft.com/office/officeart/2005/8/layout/lProcess2"/>
    <dgm:cxn modelId="{B0EF0F6A-B04C-4FD2-B2A4-04FC691BAE10}" type="presParOf" srcId="{251EEDB7-7CE4-4285-A458-35717AAC519E}" destId="{D5372DF7-9E2D-4CC0-87C9-1A6CBF174290}" srcOrd="3" destOrd="0" presId="urn:microsoft.com/office/officeart/2005/8/layout/lProcess2"/>
    <dgm:cxn modelId="{D2CEF5DE-8936-4B7F-AF8C-4F267A0ECEBD}" type="presParOf" srcId="{251EEDB7-7CE4-4285-A458-35717AAC519E}" destId="{788C19C4-A02A-4A13-8F55-DCC56C971C23}" srcOrd="4" destOrd="0" presId="urn:microsoft.com/office/officeart/2005/8/layout/lProcess2"/>
    <dgm:cxn modelId="{29C33E78-4DBB-4C60-AEDF-BF1A981F71B4}" type="presParOf" srcId="{251EEDB7-7CE4-4285-A458-35717AAC519E}" destId="{D595237F-1EF4-42CF-9BA9-027240A8A368}" srcOrd="5" destOrd="0" presId="urn:microsoft.com/office/officeart/2005/8/layout/lProcess2"/>
    <dgm:cxn modelId="{43F6EA97-2D4C-4ECA-A754-3A9A16EDD23F}" type="presParOf" srcId="{251EEDB7-7CE4-4285-A458-35717AAC519E}" destId="{B3A83E9D-06D7-406E-89A5-67D88010E277}" srcOrd="6" destOrd="0" presId="urn:microsoft.com/office/officeart/2005/8/layout/lProcess2"/>
    <dgm:cxn modelId="{F52020E9-8B66-4A4B-8B26-426AFB18E293}" type="presParOf" srcId="{251EEDB7-7CE4-4285-A458-35717AAC519E}" destId="{7FD43B1F-C74F-443A-9267-78A85AF1D0CF}" srcOrd="7" destOrd="0" presId="urn:microsoft.com/office/officeart/2005/8/layout/lProcess2"/>
    <dgm:cxn modelId="{F96B6ED8-89A9-4BCE-A12B-0076ECEC7807}" type="presParOf" srcId="{251EEDB7-7CE4-4285-A458-35717AAC519E}" destId="{1C727501-B76F-4CBF-A9CD-C5602004024C}" srcOrd="8" destOrd="0" presId="urn:microsoft.com/office/officeart/2005/8/layout/lProcess2"/>
    <dgm:cxn modelId="{E1C41FE3-12F5-4A8C-8ECC-5BC2BE1B9909}" type="presParOf" srcId="{1A4757E2-ECCA-4B94-A224-20A54C87470C}" destId="{3AF7FB92-7AC2-42A9-8644-5FE08E949F54}" srcOrd="3" destOrd="0" presId="urn:microsoft.com/office/officeart/2005/8/layout/lProcess2"/>
    <dgm:cxn modelId="{2F30D978-71F8-4054-AF90-ACE7305D586D}" type="presParOf" srcId="{1A4757E2-ECCA-4B94-A224-20A54C87470C}" destId="{73494075-4D95-45C6-85CD-8389B0573893}" srcOrd="4" destOrd="0" presId="urn:microsoft.com/office/officeart/2005/8/layout/lProcess2"/>
    <dgm:cxn modelId="{D28DCC5A-B14B-450C-A388-B83EFB936757}" type="presParOf" srcId="{73494075-4D95-45C6-85CD-8389B0573893}" destId="{6CB1CE2C-DF18-4EBD-B2EB-D8AF8139593B}" srcOrd="0" destOrd="0" presId="urn:microsoft.com/office/officeart/2005/8/layout/lProcess2"/>
    <dgm:cxn modelId="{57B65EA1-C23D-467F-9DF8-A8D700525A84}" type="presParOf" srcId="{73494075-4D95-45C6-85CD-8389B0573893}" destId="{2CEF4FED-08E4-4801-A492-3425FEBE1325}" srcOrd="1" destOrd="0" presId="urn:microsoft.com/office/officeart/2005/8/layout/lProcess2"/>
    <dgm:cxn modelId="{A7F8D74C-9BCE-4C5B-B01F-8315E0BA1117}" type="presParOf" srcId="{73494075-4D95-45C6-85CD-8389B0573893}" destId="{77F64622-7918-4A7F-AF9D-532E454F8CD1}" srcOrd="2" destOrd="0" presId="urn:microsoft.com/office/officeart/2005/8/layout/lProcess2"/>
    <dgm:cxn modelId="{B955879B-38AA-47C3-9EAB-4CEA966605AC}" type="presParOf" srcId="{77F64622-7918-4A7F-AF9D-532E454F8CD1}" destId="{96722533-B4FC-4871-96DB-0760A5A67474}" srcOrd="0" destOrd="0" presId="urn:microsoft.com/office/officeart/2005/8/layout/lProcess2"/>
    <dgm:cxn modelId="{0122097B-0ED9-43AC-B033-DC5DCCAEF536}" type="presParOf" srcId="{96722533-B4FC-4871-96DB-0760A5A67474}" destId="{CEE60FB9-7DAE-48F4-896C-8D5ACD4BF3D2}" srcOrd="0" destOrd="0" presId="urn:microsoft.com/office/officeart/2005/8/layout/lProcess2"/>
    <dgm:cxn modelId="{6538C4E5-78AC-428C-935C-FA7D5ECFC7FE}" type="presParOf" srcId="{96722533-B4FC-4871-96DB-0760A5A67474}" destId="{292F8B86-33DB-45AC-8DA5-6FD52BD7395D}" srcOrd="1" destOrd="0" presId="urn:microsoft.com/office/officeart/2005/8/layout/lProcess2"/>
    <dgm:cxn modelId="{1269800C-7E48-4BE7-BA5F-5C4A1874591E}" type="presParOf" srcId="{96722533-B4FC-4871-96DB-0760A5A67474}" destId="{D3EC5E41-3398-4B06-8757-2F32552BFA97}" srcOrd="2" destOrd="0" presId="urn:microsoft.com/office/officeart/2005/8/layout/lProcess2"/>
    <dgm:cxn modelId="{553A9502-FD63-4EBB-AE3D-5635526B7DD4}" type="presParOf" srcId="{96722533-B4FC-4871-96DB-0760A5A67474}" destId="{4502DF09-6E47-4687-A6D5-72382CE79A19}" srcOrd="3" destOrd="0" presId="urn:microsoft.com/office/officeart/2005/8/layout/lProcess2"/>
    <dgm:cxn modelId="{FFA1B655-A5BF-4CA8-AE15-78F6D19AF68A}" type="presParOf" srcId="{96722533-B4FC-4871-96DB-0760A5A67474}" destId="{F897EC4A-28FC-44F8-93CD-CE35A1123966}" srcOrd="4" destOrd="0" presId="urn:microsoft.com/office/officeart/2005/8/layout/lProcess2"/>
    <dgm:cxn modelId="{33F57B98-59C3-4372-B521-B21D75341A84}" type="presParOf" srcId="{96722533-B4FC-4871-96DB-0760A5A67474}" destId="{61F70B66-8B2A-4154-B165-A672F542EEF7}" srcOrd="5" destOrd="0" presId="urn:microsoft.com/office/officeart/2005/8/layout/lProcess2"/>
    <dgm:cxn modelId="{E1AB5FCA-3DE8-4BA8-8145-315AAEC6A22D}" type="presParOf" srcId="{96722533-B4FC-4871-96DB-0760A5A67474}" destId="{A1529E2C-3EA6-40FC-B382-126FD49EC3D8}" srcOrd="6" destOrd="0" presId="urn:microsoft.com/office/officeart/2005/8/layout/lProcess2"/>
    <dgm:cxn modelId="{761989B6-F2AC-4ECF-86D9-0E70B22B9DA3}" type="presParOf" srcId="{96722533-B4FC-4871-96DB-0760A5A67474}" destId="{52C6FF6E-2CD6-411E-AC8C-984763E63FB2}" srcOrd="7" destOrd="0" presId="urn:microsoft.com/office/officeart/2005/8/layout/lProcess2"/>
    <dgm:cxn modelId="{85BAE20D-3CAA-45EB-A883-686BC7CBC896}" type="presParOf" srcId="{96722533-B4FC-4871-96DB-0760A5A67474}" destId="{F168427D-6DB1-4C9B-BC68-063322F4B54E}" srcOrd="8" destOrd="0" presId="urn:microsoft.com/office/officeart/2005/8/layout/lProcess2"/>
    <dgm:cxn modelId="{95C8A242-4F47-4A2F-9EDA-B74DF3093A0D}" type="presParOf" srcId="{1A4757E2-ECCA-4B94-A224-20A54C87470C}" destId="{379AF1B7-E576-40EE-964F-DB0EA1621F57}" srcOrd="5" destOrd="0" presId="urn:microsoft.com/office/officeart/2005/8/layout/lProcess2"/>
    <dgm:cxn modelId="{ED5F0399-4752-45BD-B202-8C845E7EE60B}" type="presParOf" srcId="{1A4757E2-ECCA-4B94-A224-20A54C87470C}" destId="{6B0ECE46-8244-410F-B6EF-B6B7B6B3D3DD}" srcOrd="6" destOrd="0" presId="urn:microsoft.com/office/officeart/2005/8/layout/lProcess2"/>
    <dgm:cxn modelId="{5363002D-B837-4B55-846B-9923BFBB52B5}" type="presParOf" srcId="{6B0ECE46-8244-410F-B6EF-B6B7B6B3D3DD}" destId="{3E97FCAB-655C-4165-8F60-BE01894BDE15}" srcOrd="0" destOrd="0" presId="urn:microsoft.com/office/officeart/2005/8/layout/lProcess2"/>
    <dgm:cxn modelId="{B13A5026-81D9-4CA4-AEF5-DDA18589F908}" type="presParOf" srcId="{6B0ECE46-8244-410F-B6EF-B6B7B6B3D3DD}" destId="{4AB83375-8957-45E5-9928-952DFBF8047F}" srcOrd="1" destOrd="0" presId="urn:microsoft.com/office/officeart/2005/8/layout/lProcess2"/>
    <dgm:cxn modelId="{060E289A-672F-4780-B19E-866F1D45C3E5}" type="presParOf" srcId="{6B0ECE46-8244-410F-B6EF-B6B7B6B3D3DD}" destId="{DEE647A9-B849-4B6C-90C3-0E09848CD20D}" srcOrd="2" destOrd="0" presId="urn:microsoft.com/office/officeart/2005/8/layout/lProcess2"/>
    <dgm:cxn modelId="{9FFAB7FF-3F13-41DC-BEA5-654EA4472929}" type="presParOf" srcId="{DEE647A9-B849-4B6C-90C3-0E09848CD20D}" destId="{A60381CC-4971-4A7E-A984-E8074A093DDC}" srcOrd="0" destOrd="0" presId="urn:microsoft.com/office/officeart/2005/8/layout/lProcess2"/>
    <dgm:cxn modelId="{6931FD99-EBE6-417F-A067-3077081A5E7E}" type="presParOf" srcId="{A60381CC-4971-4A7E-A984-E8074A093DDC}" destId="{6D8FADDA-5AF3-4265-84CD-03D709171597}" srcOrd="0" destOrd="0" presId="urn:microsoft.com/office/officeart/2005/8/layout/lProcess2"/>
    <dgm:cxn modelId="{2A0CD5C2-5C6E-4543-9B1D-64CD845637DB}" type="presParOf" srcId="{A60381CC-4971-4A7E-A984-E8074A093DDC}" destId="{786ECD74-15E7-4482-8F8C-24A943BDD4CD}" srcOrd="1" destOrd="0" presId="urn:microsoft.com/office/officeart/2005/8/layout/lProcess2"/>
    <dgm:cxn modelId="{FA905B0F-A8EF-4B03-81EF-46DED4A56E66}" type="presParOf" srcId="{A60381CC-4971-4A7E-A984-E8074A093DDC}" destId="{312F0E56-8459-4F06-92BF-4D066C00481D}" srcOrd="2" destOrd="0" presId="urn:microsoft.com/office/officeart/2005/8/layout/lProcess2"/>
    <dgm:cxn modelId="{BC99D1BA-CD72-4CC3-A56E-1AF9B73DE102}" type="presParOf" srcId="{A60381CC-4971-4A7E-A984-E8074A093DDC}" destId="{572EA602-2EC2-45B4-BCE3-51D7845CBFD7}" srcOrd="3" destOrd="0" presId="urn:microsoft.com/office/officeart/2005/8/layout/lProcess2"/>
    <dgm:cxn modelId="{5CFFC26C-9E5F-4B94-BDC0-61D0DAEF328E}" type="presParOf" srcId="{A60381CC-4971-4A7E-A984-E8074A093DDC}" destId="{20A90060-09BB-4BF4-97D4-FB8B88EFF022}" srcOrd="4" destOrd="0" presId="urn:microsoft.com/office/officeart/2005/8/layout/lProcess2"/>
    <dgm:cxn modelId="{EABF7C56-4F69-4F97-B512-BD4BDD4CF4D8}" type="presParOf" srcId="{A60381CC-4971-4A7E-A984-E8074A093DDC}" destId="{B4E1BE46-2725-4D07-9BD7-A4D232E990E4}" srcOrd="5" destOrd="0" presId="urn:microsoft.com/office/officeart/2005/8/layout/lProcess2"/>
    <dgm:cxn modelId="{CD301EE5-7FAB-46A3-A98F-A2143BF0D04F}" type="presParOf" srcId="{A60381CC-4971-4A7E-A984-E8074A093DDC}" destId="{F6A838A6-6ED7-4E9C-8AB0-905984D2A05A}" srcOrd="6" destOrd="0" presId="urn:microsoft.com/office/officeart/2005/8/layout/lProcess2"/>
    <dgm:cxn modelId="{845CEBFC-2AB0-4E18-888F-D1DA2AE9E618}" type="presParOf" srcId="{A60381CC-4971-4A7E-A984-E8074A093DDC}" destId="{6F122A77-E6E1-4A89-9EAC-2CF6531FD637}" srcOrd="7" destOrd="0" presId="urn:microsoft.com/office/officeart/2005/8/layout/lProcess2"/>
    <dgm:cxn modelId="{A7B51157-7B18-46F9-8C5F-1D54B1D7E4B2}" type="presParOf" srcId="{A60381CC-4971-4A7E-A984-E8074A093DDC}" destId="{8452E2C2-68E3-4ED4-9E97-C8934FC7CBCB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DE24A-AA21-43DC-9290-3D4C082F1DC1}">
      <dsp:nvSpPr>
        <dsp:cNvPr id="0" name=""/>
        <dsp:cNvSpPr/>
      </dsp:nvSpPr>
      <dsp:spPr>
        <a:xfrm>
          <a:off x="2101" y="0"/>
          <a:ext cx="2061816" cy="5218113"/>
        </a:xfrm>
        <a:prstGeom prst="roundRect">
          <a:avLst>
            <a:gd name="adj" fmla="val 10000"/>
          </a:avLst>
        </a:prstGeom>
        <a:solidFill>
          <a:srgbClr val="66CCFF"/>
        </a:solidFill>
        <a:ln w="28575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dirty="0" smtClean="0">
              <a:ln>
                <a:noFill/>
              </a:ln>
              <a:solidFill>
                <a:srgbClr val="0070C0"/>
              </a:solidFill>
              <a:effectLst/>
            </a:rPr>
            <a:t>年級</a:t>
          </a:r>
          <a:endParaRPr lang="zh-TW" altLang="en-US" sz="3500" b="1" kern="1200" dirty="0">
            <a:ln>
              <a:noFill/>
            </a:ln>
            <a:solidFill>
              <a:srgbClr val="0070C0"/>
            </a:solidFill>
            <a:effectLst/>
          </a:endParaRPr>
        </a:p>
      </dsp:txBody>
      <dsp:txXfrm>
        <a:off x="2101" y="0"/>
        <a:ext cx="2061816" cy="1565433"/>
      </dsp:txXfrm>
    </dsp:sp>
    <dsp:sp modelId="{90D90B22-6929-4544-A7A8-804533A66796}">
      <dsp:nvSpPr>
        <dsp:cNvPr id="0" name=""/>
        <dsp:cNvSpPr/>
      </dsp:nvSpPr>
      <dsp:spPr>
        <a:xfrm>
          <a:off x="208282" y="1566421"/>
          <a:ext cx="1649452" cy="603662"/>
        </a:xfrm>
        <a:prstGeom prst="roundRect">
          <a:avLst>
            <a:gd name="adj" fmla="val 10000"/>
          </a:avLst>
        </a:prstGeom>
        <a:solidFill>
          <a:srgbClr val="66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0070C0"/>
              </a:solidFill>
            </a:rPr>
            <a:t>一年級</a:t>
          </a:r>
          <a:endParaRPr lang="zh-TW" altLang="en-US" sz="2400" b="1" kern="1200" dirty="0">
            <a:solidFill>
              <a:srgbClr val="0070C0"/>
            </a:solidFill>
          </a:endParaRPr>
        </a:p>
      </dsp:txBody>
      <dsp:txXfrm>
        <a:off x="225963" y="1584102"/>
        <a:ext cx="1614090" cy="568300"/>
      </dsp:txXfrm>
    </dsp:sp>
    <dsp:sp modelId="{6FDEB4E4-191E-48C7-B6B9-12469F72A5EC}">
      <dsp:nvSpPr>
        <dsp:cNvPr id="0" name=""/>
        <dsp:cNvSpPr/>
      </dsp:nvSpPr>
      <dsp:spPr>
        <a:xfrm>
          <a:off x="208282" y="2262955"/>
          <a:ext cx="1649452" cy="603662"/>
        </a:xfrm>
        <a:prstGeom prst="roundRect">
          <a:avLst>
            <a:gd name="adj" fmla="val 10000"/>
          </a:avLst>
        </a:prstGeom>
        <a:solidFill>
          <a:srgbClr val="66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0070C0"/>
              </a:solidFill>
            </a:rPr>
            <a:t>二年級</a:t>
          </a:r>
          <a:endParaRPr lang="zh-TW" altLang="en-US" sz="2400" b="1" kern="1200" dirty="0">
            <a:solidFill>
              <a:srgbClr val="0070C0"/>
            </a:solidFill>
          </a:endParaRPr>
        </a:p>
      </dsp:txBody>
      <dsp:txXfrm>
        <a:off x="225963" y="2280636"/>
        <a:ext cx="1614090" cy="568300"/>
      </dsp:txXfrm>
    </dsp:sp>
    <dsp:sp modelId="{56442323-5258-4D90-B6F2-344C161F06FA}">
      <dsp:nvSpPr>
        <dsp:cNvPr id="0" name=""/>
        <dsp:cNvSpPr/>
      </dsp:nvSpPr>
      <dsp:spPr>
        <a:xfrm>
          <a:off x="208282" y="2959489"/>
          <a:ext cx="1649452" cy="603662"/>
        </a:xfrm>
        <a:prstGeom prst="roundRect">
          <a:avLst>
            <a:gd name="adj" fmla="val 10000"/>
          </a:avLst>
        </a:prstGeom>
        <a:solidFill>
          <a:srgbClr val="66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0070C0"/>
              </a:solidFill>
            </a:rPr>
            <a:t>三年級</a:t>
          </a:r>
          <a:endParaRPr lang="zh-TW" altLang="en-US" sz="2400" b="1" kern="1200" dirty="0">
            <a:solidFill>
              <a:srgbClr val="0070C0"/>
            </a:solidFill>
          </a:endParaRPr>
        </a:p>
      </dsp:txBody>
      <dsp:txXfrm>
        <a:off x="225963" y="2977170"/>
        <a:ext cx="1614090" cy="568300"/>
      </dsp:txXfrm>
    </dsp:sp>
    <dsp:sp modelId="{C707AE7E-A7E1-4592-ABBA-79430A56CD1A}">
      <dsp:nvSpPr>
        <dsp:cNvPr id="0" name=""/>
        <dsp:cNvSpPr/>
      </dsp:nvSpPr>
      <dsp:spPr>
        <a:xfrm>
          <a:off x="208282" y="3656023"/>
          <a:ext cx="1649452" cy="603662"/>
        </a:xfrm>
        <a:prstGeom prst="roundRect">
          <a:avLst>
            <a:gd name="adj" fmla="val 10000"/>
          </a:avLst>
        </a:prstGeom>
        <a:solidFill>
          <a:srgbClr val="66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0070C0"/>
              </a:solidFill>
            </a:rPr>
            <a:t>四年級</a:t>
          </a:r>
          <a:endParaRPr lang="zh-TW" altLang="en-US" sz="2400" b="1" kern="1200" dirty="0">
            <a:solidFill>
              <a:srgbClr val="0070C0"/>
            </a:solidFill>
          </a:endParaRPr>
        </a:p>
      </dsp:txBody>
      <dsp:txXfrm>
        <a:off x="225963" y="3673704"/>
        <a:ext cx="1614090" cy="568300"/>
      </dsp:txXfrm>
    </dsp:sp>
    <dsp:sp modelId="{E31217B4-E944-4162-8A36-020D06CFC0BA}">
      <dsp:nvSpPr>
        <dsp:cNvPr id="0" name=""/>
        <dsp:cNvSpPr/>
      </dsp:nvSpPr>
      <dsp:spPr>
        <a:xfrm>
          <a:off x="208282" y="4352557"/>
          <a:ext cx="1649452" cy="603662"/>
        </a:xfrm>
        <a:prstGeom prst="roundRect">
          <a:avLst>
            <a:gd name="adj" fmla="val 10000"/>
          </a:avLst>
        </a:prstGeom>
        <a:solidFill>
          <a:srgbClr val="66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0070C0"/>
              </a:solidFill>
            </a:rPr>
            <a:t>出路</a:t>
          </a:r>
          <a:endParaRPr lang="zh-TW" altLang="en-US" sz="2400" b="1" kern="1200" dirty="0">
            <a:solidFill>
              <a:srgbClr val="0070C0"/>
            </a:solidFill>
          </a:endParaRPr>
        </a:p>
      </dsp:txBody>
      <dsp:txXfrm>
        <a:off x="225963" y="4370238"/>
        <a:ext cx="1614090" cy="568300"/>
      </dsp:txXfrm>
    </dsp:sp>
    <dsp:sp modelId="{AE5B63FD-11BB-40CB-9DC8-23FE05471AD2}">
      <dsp:nvSpPr>
        <dsp:cNvPr id="0" name=""/>
        <dsp:cNvSpPr/>
      </dsp:nvSpPr>
      <dsp:spPr>
        <a:xfrm>
          <a:off x="2218553" y="0"/>
          <a:ext cx="2061816" cy="5218113"/>
        </a:xfrm>
        <a:prstGeom prst="roundRect">
          <a:avLst>
            <a:gd name="adj" fmla="val 10000"/>
          </a:avLst>
        </a:prstGeom>
        <a:noFill/>
        <a:ln w="28575">
          <a:solidFill>
            <a:srgbClr val="92D05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dirty="0" smtClean="0">
              <a:ln w="9525">
                <a:noFill/>
              </a:ln>
              <a:solidFill>
                <a:srgbClr val="008000"/>
              </a:solidFill>
              <a:effectLst/>
            </a:rPr>
            <a:t>傳統大學</a:t>
          </a:r>
          <a:endParaRPr lang="zh-TW" altLang="en-US" sz="3500" b="1" kern="1200" dirty="0">
            <a:ln w="9525">
              <a:noFill/>
            </a:ln>
            <a:solidFill>
              <a:srgbClr val="008000"/>
            </a:solidFill>
            <a:effectLst/>
          </a:endParaRPr>
        </a:p>
      </dsp:txBody>
      <dsp:txXfrm>
        <a:off x="2218553" y="0"/>
        <a:ext cx="2061816" cy="1565433"/>
      </dsp:txXfrm>
    </dsp:sp>
    <dsp:sp modelId="{E1B92303-5B87-4FF9-89E9-D13241195666}">
      <dsp:nvSpPr>
        <dsp:cNvPr id="0" name=""/>
        <dsp:cNvSpPr/>
      </dsp:nvSpPr>
      <dsp:spPr>
        <a:xfrm>
          <a:off x="2424734" y="1566421"/>
          <a:ext cx="1649452" cy="603662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FF00"/>
              </a:solidFill>
            </a:rPr>
            <a:t>通識教育</a:t>
          </a:r>
          <a:endParaRPr lang="zh-TW" altLang="en-US" sz="2400" b="1" kern="1200" dirty="0">
            <a:solidFill>
              <a:srgbClr val="FFFF00"/>
            </a:solidFill>
          </a:endParaRPr>
        </a:p>
      </dsp:txBody>
      <dsp:txXfrm>
        <a:off x="2442415" y="1584102"/>
        <a:ext cx="1614090" cy="568300"/>
      </dsp:txXfrm>
    </dsp:sp>
    <dsp:sp modelId="{48F7C1FF-7EA7-43A0-A188-93EC6D9B40CB}">
      <dsp:nvSpPr>
        <dsp:cNvPr id="0" name=""/>
        <dsp:cNvSpPr/>
      </dsp:nvSpPr>
      <dsp:spPr>
        <a:xfrm>
          <a:off x="2424734" y="2262955"/>
          <a:ext cx="1649452" cy="603662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FF00"/>
              </a:solidFill>
            </a:rPr>
            <a:t>入門理論</a:t>
          </a:r>
          <a:endParaRPr lang="zh-TW" altLang="en-US" sz="2400" b="1" kern="1200" dirty="0">
            <a:solidFill>
              <a:srgbClr val="FFFF00"/>
            </a:solidFill>
          </a:endParaRPr>
        </a:p>
      </dsp:txBody>
      <dsp:txXfrm>
        <a:off x="2442415" y="2280636"/>
        <a:ext cx="1614090" cy="568300"/>
      </dsp:txXfrm>
    </dsp:sp>
    <dsp:sp modelId="{788C19C4-A02A-4A13-8F55-DCC56C971C23}">
      <dsp:nvSpPr>
        <dsp:cNvPr id="0" name=""/>
        <dsp:cNvSpPr/>
      </dsp:nvSpPr>
      <dsp:spPr>
        <a:xfrm>
          <a:off x="2424734" y="2959489"/>
          <a:ext cx="1649452" cy="603662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FF00"/>
              </a:solidFill>
            </a:rPr>
            <a:t>進階理論</a:t>
          </a:r>
          <a:endParaRPr lang="zh-TW" altLang="en-US" sz="2400" b="1" kern="1200" dirty="0">
            <a:solidFill>
              <a:srgbClr val="FFFF00"/>
            </a:solidFill>
          </a:endParaRPr>
        </a:p>
      </dsp:txBody>
      <dsp:txXfrm>
        <a:off x="2442415" y="2977170"/>
        <a:ext cx="1614090" cy="568300"/>
      </dsp:txXfrm>
    </dsp:sp>
    <dsp:sp modelId="{B3A83E9D-06D7-406E-89A5-67D88010E277}">
      <dsp:nvSpPr>
        <dsp:cNvPr id="0" name=""/>
        <dsp:cNvSpPr/>
      </dsp:nvSpPr>
      <dsp:spPr>
        <a:xfrm>
          <a:off x="2424734" y="3656023"/>
          <a:ext cx="1649452" cy="603662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FF00"/>
              </a:solidFill>
            </a:rPr>
            <a:t>畢業專題</a:t>
          </a:r>
          <a:endParaRPr lang="zh-TW" altLang="en-US" sz="2400" b="1" kern="1200" dirty="0">
            <a:solidFill>
              <a:srgbClr val="FFFF00"/>
            </a:solidFill>
          </a:endParaRPr>
        </a:p>
      </dsp:txBody>
      <dsp:txXfrm>
        <a:off x="2442415" y="3673704"/>
        <a:ext cx="1614090" cy="568300"/>
      </dsp:txXfrm>
    </dsp:sp>
    <dsp:sp modelId="{1C727501-B76F-4CBF-A9CD-C5602004024C}">
      <dsp:nvSpPr>
        <dsp:cNvPr id="0" name=""/>
        <dsp:cNvSpPr/>
      </dsp:nvSpPr>
      <dsp:spPr>
        <a:xfrm>
          <a:off x="2424734" y="4352557"/>
          <a:ext cx="1649452" cy="603662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rgbClr val="FFFF00"/>
              </a:solidFill>
            </a:rPr>
            <a:t>研究所、就業</a:t>
          </a:r>
          <a:endParaRPr lang="zh-TW" altLang="en-US" sz="1800" b="1" kern="1200" dirty="0">
            <a:solidFill>
              <a:srgbClr val="FFFF00"/>
            </a:solidFill>
          </a:endParaRPr>
        </a:p>
      </dsp:txBody>
      <dsp:txXfrm>
        <a:off x="2442415" y="4370238"/>
        <a:ext cx="1614090" cy="568300"/>
      </dsp:txXfrm>
    </dsp:sp>
    <dsp:sp modelId="{6CB1CE2C-DF18-4EBD-B2EB-D8AF8139593B}">
      <dsp:nvSpPr>
        <dsp:cNvPr id="0" name=""/>
        <dsp:cNvSpPr/>
      </dsp:nvSpPr>
      <dsp:spPr>
        <a:xfrm>
          <a:off x="4435005" y="0"/>
          <a:ext cx="2061816" cy="5218113"/>
        </a:xfrm>
        <a:prstGeom prst="roundRect">
          <a:avLst>
            <a:gd name="adj" fmla="val 10000"/>
          </a:avLst>
        </a:prstGeom>
        <a:noFill/>
        <a:ln w="28575">
          <a:solidFill>
            <a:srgbClr val="92D05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dirty="0" smtClean="0">
              <a:solidFill>
                <a:srgbClr val="008000"/>
              </a:solidFill>
              <a:effectLst/>
            </a:rPr>
            <a:t>一般科大</a:t>
          </a:r>
          <a:endParaRPr lang="zh-TW" altLang="en-US" sz="3500" b="1" kern="1200" dirty="0">
            <a:solidFill>
              <a:srgbClr val="008000"/>
            </a:solidFill>
            <a:effectLst/>
          </a:endParaRPr>
        </a:p>
      </dsp:txBody>
      <dsp:txXfrm>
        <a:off x="4435005" y="0"/>
        <a:ext cx="2061816" cy="1565433"/>
      </dsp:txXfrm>
    </dsp:sp>
    <dsp:sp modelId="{CEE60FB9-7DAE-48F4-896C-8D5ACD4BF3D2}">
      <dsp:nvSpPr>
        <dsp:cNvPr id="0" name=""/>
        <dsp:cNvSpPr/>
      </dsp:nvSpPr>
      <dsp:spPr>
        <a:xfrm>
          <a:off x="4641187" y="1566421"/>
          <a:ext cx="1649452" cy="603662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FF00"/>
              </a:solidFill>
            </a:rPr>
            <a:t>通識教育</a:t>
          </a:r>
          <a:endParaRPr lang="en-US" altLang="zh-TW" sz="2400" b="1" kern="1200" dirty="0" smtClean="0">
            <a:solidFill>
              <a:srgbClr val="FFFF00"/>
            </a:solidFill>
          </a:endParaRPr>
        </a:p>
      </dsp:txBody>
      <dsp:txXfrm>
        <a:off x="4658868" y="1584102"/>
        <a:ext cx="1614090" cy="568300"/>
      </dsp:txXfrm>
    </dsp:sp>
    <dsp:sp modelId="{D3EC5E41-3398-4B06-8757-2F32552BFA97}">
      <dsp:nvSpPr>
        <dsp:cNvPr id="0" name=""/>
        <dsp:cNvSpPr/>
      </dsp:nvSpPr>
      <dsp:spPr>
        <a:xfrm>
          <a:off x="4641187" y="2262955"/>
          <a:ext cx="1649452" cy="603662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FF00"/>
              </a:solidFill>
            </a:rPr>
            <a:t>理論教育</a:t>
          </a:r>
          <a:endParaRPr lang="zh-TW" altLang="en-US" sz="2400" b="1" kern="1200" dirty="0">
            <a:solidFill>
              <a:srgbClr val="FFFF00"/>
            </a:solidFill>
          </a:endParaRPr>
        </a:p>
      </dsp:txBody>
      <dsp:txXfrm>
        <a:off x="4658868" y="2280636"/>
        <a:ext cx="1614090" cy="568300"/>
      </dsp:txXfrm>
    </dsp:sp>
    <dsp:sp modelId="{F897EC4A-28FC-44F8-93CD-CE35A1123966}">
      <dsp:nvSpPr>
        <dsp:cNvPr id="0" name=""/>
        <dsp:cNvSpPr/>
      </dsp:nvSpPr>
      <dsp:spPr>
        <a:xfrm>
          <a:off x="4641187" y="2959489"/>
          <a:ext cx="1649452" cy="603662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0000"/>
              </a:solidFill>
            </a:rPr>
            <a:t>實務教育</a:t>
          </a:r>
          <a:endParaRPr lang="zh-TW" altLang="en-US" sz="2400" b="1" kern="1200" dirty="0">
            <a:solidFill>
              <a:srgbClr val="FF0000"/>
            </a:solidFill>
          </a:endParaRPr>
        </a:p>
      </dsp:txBody>
      <dsp:txXfrm>
        <a:off x="4658868" y="2977170"/>
        <a:ext cx="1614090" cy="568300"/>
      </dsp:txXfrm>
    </dsp:sp>
    <dsp:sp modelId="{A1529E2C-3EA6-40FC-B382-126FD49EC3D8}">
      <dsp:nvSpPr>
        <dsp:cNvPr id="0" name=""/>
        <dsp:cNvSpPr/>
      </dsp:nvSpPr>
      <dsp:spPr>
        <a:xfrm>
          <a:off x="4641187" y="3656023"/>
          <a:ext cx="1649452" cy="603662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0000"/>
              </a:solidFill>
            </a:rPr>
            <a:t>實習</a:t>
          </a:r>
          <a:endParaRPr lang="zh-TW" altLang="en-US" sz="2400" b="1" kern="1200" dirty="0">
            <a:solidFill>
              <a:srgbClr val="FF0000"/>
            </a:solidFill>
          </a:endParaRPr>
        </a:p>
      </dsp:txBody>
      <dsp:txXfrm>
        <a:off x="4658868" y="3673704"/>
        <a:ext cx="1614090" cy="568300"/>
      </dsp:txXfrm>
    </dsp:sp>
    <dsp:sp modelId="{F168427D-6DB1-4C9B-BC68-063322F4B54E}">
      <dsp:nvSpPr>
        <dsp:cNvPr id="0" name=""/>
        <dsp:cNvSpPr/>
      </dsp:nvSpPr>
      <dsp:spPr>
        <a:xfrm>
          <a:off x="4641187" y="4352557"/>
          <a:ext cx="1649452" cy="603662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0000"/>
              </a:solidFill>
            </a:rPr>
            <a:t>職場初級</a:t>
          </a:r>
          <a:endParaRPr lang="zh-TW" altLang="en-US" sz="2400" b="1" kern="1200" dirty="0">
            <a:solidFill>
              <a:srgbClr val="FF0000"/>
            </a:solidFill>
          </a:endParaRPr>
        </a:p>
      </dsp:txBody>
      <dsp:txXfrm>
        <a:off x="4658868" y="4370238"/>
        <a:ext cx="1614090" cy="568300"/>
      </dsp:txXfrm>
    </dsp:sp>
    <dsp:sp modelId="{3E97FCAB-655C-4165-8F60-BE01894BDE15}">
      <dsp:nvSpPr>
        <dsp:cNvPr id="0" name=""/>
        <dsp:cNvSpPr/>
      </dsp:nvSpPr>
      <dsp:spPr>
        <a:xfrm>
          <a:off x="6653558" y="0"/>
          <a:ext cx="2061816" cy="5218113"/>
        </a:xfrm>
        <a:prstGeom prst="roundRect">
          <a:avLst>
            <a:gd name="adj" fmla="val 10000"/>
          </a:avLst>
        </a:prstGeom>
        <a:solidFill>
          <a:srgbClr val="66CCFF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b="1" i="0" kern="1200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聖約翰</a:t>
          </a:r>
          <a:endParaRPr lang="en-US" altLang="zh-TW" sz="4500" b="1" i="0" kern="1200" dirty="0" smtClean="0">
            <a:ln>
              <a:solidFill>
                <a:schemeClr val="bg1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53558" y="0"/>
        <a:ext cx="2061816" cy="1565433"/>
      </dsp:txXfrm>
    </dsp:sp>
    <dsp:sp modelId="{6D8FADDA-5AF3-4265-84CD-03D709171597}">
      <dsp:nvSpPr>
        <dsp:cNvPr id="0" name=""/>
        <dsp:cNvSpPr/>
      </dsp:nvSpPr>
      <dsp:spPr>
        <a:xfrm>
          <a:off x="6857639" y="1566421"/>
          <a:ext cx="1649452" cy="603662"/>
        </a:xfrm>
        <a:prstGeom prst="roundRect">
          <a:avLst>
            <a:gd name="adj" fmla="val 10000"/>
          </a:avLst>
        </a:prstGeom>
        <a:solidFill>
          <a:srgbClr val="66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>
              <a:solidFill>
                <a:srgbClr val="FF0000"/>
              </a:solidFill>
            </a:rPr>
            <a:t>實作教學與理論</a:t>
          </a:r>
          <a:endParaRPr lang="zh-TW" altLang="en-US" sz="1700" b="1" kern="1200" dirty="0">
            <a:solidFill>
              <a:srgbClr val="FF0000"/>
            </a:solidFill>
          </a:endParaRPr>
        </a:p>
      </dsp:txBody>
      <dsp:txXfrm>
        <a:off x="6875320" y="1584102"/>
        <a:ext cx="1614090" cy="568300"/>
      </dsp:txXfrm>
    </dsp:sp>
    <dsp:sp modelId="{312F0E56-8459-4F06-92BF-4D066C00481D}">
      <dsp:nvSpPr>
        <dsp:cNvPr id="0" name=""/>
        <dsp:cNvSpPr/>
      </dsp:nvSpPr>
      <dsp:spPr>
        <a:xfrm>
          <a:off x="6857639" y="2262955"/>
          <a:ext cx="1649452" cy="603662"/>
        </a:xfrm>
        <a:prstGeom prst="roundRect">
          <a:avLst>
            <a:gd name="adj" fmla="val 10000"/>
          </a:avLst>
        </a:prstGeom>
        <a:solidFill>
          <a:srgbClr val="66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0000"/>
              </a:solidFill>
            </a:rPr>
            <a:t>實務教學</a:t>
          </a:r>
          <a:endParaRPr lang="zh-TW" altLang="en-US" sz="2400" b="1" kern="1200" dirty="0">
            <a:solidFill>
              <a:srgbClr val="FF0000"/>
            </a:solidFill>
          </a:endParaRPr>
        </a:p>
      </dsp:txBody>
      <dsp:txXfrm>
        <a:off x="6875320" y="2280636"/>
        <a:ext cx="1614090" cy="568300"/>
      </dsp:txXfrm>
    </dsp:sp>
    <dsp:sp modelId="{20A90060-09BB-4BF4-97D4-FB8B88EFF022}">
      <dsp:nvSpPr>
        <dsp:cNvPr id="0" name=""/>
        <dsp:cNvSpPr/>
      </dsp:nvSpPr>
      <dsp:spPr>
        <a:xfrm>
          <a:off x="6857639" y="2959489"/>
          <a:ext cx="1649452" cy="603662"/>
        </a:xfrm>
        <a:prstGeom prst="roundRect">
          <a:avLst>
            <a:gd name="adj" fmla="val 10000"/>
          </a:avLst>
        </a:prstGeom>
        <a:solidFill>
          <a:srgbClr val="66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0000"/>
              </a:solidFill>
            </a:rPr>
            <a:t>業界教學</a:t>
          </a:r>
          <a:endParaRPr lang="zh-TW" altLang="en-US" sz="2400" b="1" kern="1200" dirty="0">
            <a:solidFill>
              <a:srgbClr val="FF0000"/>
            </a:solidFill>
          </a:endParaRPr>
        </a:p>
      </dsp:txBody>
      <dsp:txXfrm>
        <a:off x="6875320" y="2977170"/>
        <a:ext cx="1614090" cy="568300"/>
      </dsp:txXfrm>
    </dsp:sp>
    <dsp:sp modelId="{F6A838A6-6ED7-4E9C-8AB0-905984D2A05A}">
      <dsp:nvSpPr>
        <dsp:cNvPr id="0" name=""/>
        <dsp:cNvSpPr/>
      </dsp:nvSpPr>
      <dsp:spPr>
        <a:xfrm>
          <a:off x="6857639" y="3656023"/>
          <a:ext cx="1649452" cy="603662"/>
        </a:xfrm>
        <a:prstGeom prst="roundRect">
          <a:avLst>
            <a:gd name="adj" fmla="val 10000"/>
          </a:avLst>
        </a:prstGeom>
        <a:solidFill>
          <a:srgbClr val="66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0000"/>
              </a:solidFill>
            </a:rPr>
            <a:t>實習與驗證</a:t>
          </a:r>
          <a:endParaRPr lang="zh-TW" altLang="en-US" sz="2000" b="1" kern="1200" dirty="0">
            <a:solidFill>
              <a:srgbClr val="FF0000"/>
            </a:solidFill>
          </a:endParaRPr>
        </a:p>
      </dsp:txBody>
      <dsp:txXfrm>
        <a:off x="6875320" y="3673704"/>
        <a:ext cx="1614090" cy="568300"/>
      </dsp:txXfrm>
    </dsp:sp>
    <dsp:sp modelId="{8452E2C2-68E3-4ED4-9E97-C8934FC7CBCB}">
      <dsp:nvSpPr>
        <dsp:cNvPr id="0" name=""/>
        <dsp:cNvSpPr/>
      </dsp:nvSpPr>
      <dsp:spPr>
        <a:xfrm>
          <a:off x="6857639" y="4352557"/>
          <a:ext cx="1649452" cy="603662"/>
        </a:xfrm>
        <a:prstGeom prst="roundRect">
          <a:avLst>
            <a:gd name="adj" fmla="val 10000"/>
          </a:avLst>
        </a:prstGeom>
        <a:solidFill>
          <a:srgbClr val="66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0000"/>
              </a:solidFill>
            </a:rPr>
            <a:t>職場中級</a:t>
          </a:r>
          <a:endParaRPr lang="zh-TW" altLang="en-US" sz="2400" b="1" kern="1200" dirty="0">
            <a:solidFill>
              <a:srgbClr val="FF0000"/>
            </a:solidFill>
          </a:endParaRPr>
        </a:p>
      </dsp:txBody>
      <dsp:txXfrm>
        <a:off x="6875320" y="4370238"/>
        <a:ext cx="1614090" cy="568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029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CA9A4-D112-4E06-9BA6-4951B8983D94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89FA4-06AD-4783-B45F-F18102ADBC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6447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defTabSz="928688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defTabSz="928688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defTabSz="928688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defTabSz="928688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fld id="{E7A1B351-0607-4BAB-8138-1A3D23F1C222}" type="slidenum">
              <a:rPr lang="en-US" altLang="zh-TW" sz="1200" smtClean="0">
                <a:latin typeface="Times New Roman" panose="02020603050405020304" pitchFamily="18" charset="0"/>
                <a:ea typeface="新細明體" panose="02020500000000000000" pitchFamily="18" charset="-120"/>
              </a:rPr>
              <a:pPr/>
              <a:t>3</a:t>
            </a:fld>
            <a:endParaRPr lang="en-US" altLang="zh-TW" sz="1200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8288" cy="3724275"/>
          </a:xfrm>
          <a:solidFill>
            <a:srgbClr val="FFFFFF"/>
          </a:solidFill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TW" smtClean="0"/>
              <a:t>\\\</a:t>
            </a:r>
          </a:p>
          <a:p>
            <a:pPr eaLnBrk="1" hangingPunct="1"/>
            <a:r>
              <a:rPr lang="zh-TW" altLang="en-US" smtClean="0"/>
              <a:t>以下</a:t>
            </a:r>
            <a:r>
              <a:rPr lang="zh-TW" altLang="zh-TW" smtClean="0"/>
              <a:t>，</a:t>
            </a:r>
            <a:r>
              <a:rPr lang="zh-TW" altLang="en-US" smtClean="0"/>
              <a:t>教務組的簡報，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zh-TW" altLang="en-US" smtClean="0"/>
              <a:t>預計將以</a:t>
            </a:r>
            <a:r>
              <a:rPr lang="en-US" altLang="zh-TW" smtClean="0"/>
              <a:t>30</a:t>
            </a:r>
            <a:r>
              <a:rPr lang="zh-TW" altLang="en-US" smtClean="0"/>
              <a:t>分鐘時間，</a:t>
            </a:r>
          </a:p>
          <a:p>
            <a:pPr eaLnBrk="1" hangingPunct="1"/>
            <a:r>
              <a:rPr lang="zh-TW" altLang="en-US" smtClean="0"/>
              <a:t>由我、與鄭惠珍館長、以及簡忠漢主任，分別代表教務處、圖書館、及電算中心，</a:t>
            </a:r>
          </a:p>
          <a:p>
            <a:pPr eaLnBrk="1" hangingPunct="1"/>
            <a:r>
              <a:rPr lang="zh-TW" altLang="en-US" smtClean="0"/>
              <a:t>向各位委員報告本校的概況。 </a:t>
            </a:r>
            <a:r>
              <a:rPr lang="en-US" altLang="zh-TW" smtClean="0"/>
              <a:t>[15sec/90</a:t>
            </a:r>
            <a:r>
              <a:rPr lang="zh-TW" altLang="zh-TW" smtClean="0"/>
              <a:t>，</a:t>
            </a:r>
            <a:r>
              <a:rPr lang="zh-TW" altLang="en-US" smtClean="0"/>
              <a:t>換頁</a:t>
            </a:r>
            <a:r>
              <a:rPr lang="en-US" altLang="zh-TW" smtClean="0"/>
              <a:t>]</a:t>
            </a:r>
            <a:endParaRPr lang="en-US" altLang="zh-TW" sz="1400" smtClean="0">
              <a:solidFill>
                <a:schemeClr val="bg2"/>
              </a:solidFill>
            </a:endParaRPr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50154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3496-1C70-47F0-A5BD-F542CAD74643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9978-308B-4BA9-8CFB-65076ED229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735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3496-1C70-47F0-A5BD-F542CAD74643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9978-308B-4BA9-8CFB-65076ED229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76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3496-1C70-47F0-A5BD-F542CAD74643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9978-308B-4BA9-8CFB-65076ED229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7106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73D5E2-4431-4A9C-9027-4AE746355DDE}" type="datetime1">
              <a:rPr lang="zh-CN" altLang="en-US"/>
              <a:pPr>
                <a:defRPr/>
              </a:pPr>
              <a:t>2021/3/26</a:t>
            </a:fld>
            <a:endParaRPr lang="zh-CN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6A8BC-3462-43CD-A512-3B0917BF1FD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786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0557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608856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3835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39185" y="908050"/>
            <a:ext cx="5708649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51033" y="908050"/>
            <a:ext cx="5708651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0458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1495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9309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952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3496-1C70-47F0-A5BD-F542CAD74643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9978-308B-4BA9-8CFB-65076ED229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714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3732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7193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6096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44000" y="1"/>
            <a:ext cx="3048000" cy="61261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8940800" cy="61261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4163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239185" y="908050"/>
            <a:ext cx="5708649" cy="52181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51033" y="908051"/>
            <a:ext cx="5708651" cy="25320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51033" y="3592513"/>
            <a:ext cx="5708651" cy="25336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569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239185" y="908050"/>
            <a:ext cx="5708649" cy="52181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51033" y="908050"/>
            <a:ext cx="5708651" cy="52181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2514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91478" y="126407"/>
            <a:ext cx="10273141" cy="864096"/>
          </a:xfrm>
        </p:spPr>
        <p:txBody>
          <a:bodyPr/>
          <a:lstStyle>
            <a:lvl1pPr>
              <a:defRPr b="1" baseline="0">
                <a:latin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11"/>
          <p:cNvSpPr>
            <a:spLocks noGrp="1"/>
          </p:cNvSpPr>
          <p:nvPr>
            <p:ph type="sldNum" sz="quarter" idx="10"/>
          </p:nvPr>
        </p:nvSpPr>
        <p:spPr>
          <a:xfrm>
            <a:off x="11698817" y="22226"/>
            <a:ext cx="541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7C7082F-8CC7-4438-9AD5-F6431A668FDF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7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3496-1C70-47F0-A5BD-F542CAD74643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9978-308B-4BA9-8CFB-65076ED229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014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3496-1C70-47F0-A5BD-F542CAD74643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9978-308B-4BA9-8CFB-65076ED229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888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3496-1C70-47F0-A5BD-F542CAD74643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9978-308B-4BA9-8CFB-65076ED229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622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3496-1C70-47F0-A5BD-F542CAD74643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9978-308B-4BA9-8CFB-65076ED229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1188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3496-1C70-47F0-A5BD-F542CAD74643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9978-308B-4BA9-8CFB-65076ED229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683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3496-1C70-47F0-A5BD-F542CAD74643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9978-308B-4BA9-8CFB-65076ED229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103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3496-1C70-47F0-A5BD-F542CAD74643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9978-308B-4BA9-8CFB-65076ED229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29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83496-1C70-47F0-A5BD-F542CAD74643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29978-308B-4BA9-8CFB-65076ED229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125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9185" y="908050"/>
            <a:ext cx="116205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71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29" name="文字方塊 5"/>
          <p:cNvSpPr txBox="1">
            <a:spLocks noChangeArrowheads="1"/>
          </p:cNvSpPr>
          <p:nvPr/>
        </p:nvSpPr>
        <p:spPr bwMode="auto">
          <a:xfrm>
            <a:off x="1" y="6608764"/>
            <a:ext cx="624417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algn="r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algn="r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algn="r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algn="r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algn="r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0E9A8-6E2A-46DE-A9A9-46CB7700B130}" type="slidenum">
              <a:rPr kumimoji="1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28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u="sng">
          <a:solidFill>
            <a:srgbClr val="9933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 u="sng">
          <a:solidFill>
            <a:srgbClr val="993300"/>
          </a:solidFill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 u="sng">
          <a:solidFill>
            <a:srgbClr val="993300"/>
          </a:solidFill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 u="sng">
          <a:solidFill>
            <a:srgbClr val="993300"/>
          </a:solidFill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 u="sng">
          <a:solidFill>
            <a:srgbClr val="993300"/>
          </a:solidFill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 u="sng">
          <a:solidFill>
            <a:srgbClr val="993300"/>
          </a:solidFill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 u="sng">
          <a:solidFill>
            <a:srgbClr val="993300"/>
          </a:solidFill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 u="sng">
          <a:solidFill>
            <a:srgbClr val="993300"/>
          </a:solidFill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 u="sng">
          <a:solidFill>
            <a:srgbClr val="993300"/>
          </a:solidFill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l"/>
        <a:defRPr kumimoji="1" sz="2800">
          <a:solidFill>
            <a:schemeClr val="accent2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400">
          <a:solidFill>
            <a:srgbClr val="33660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u"/>
        <a:defRPr kumimoji="1" sz="2000">
          <a:solidFill>
            <a:srgbClr val="660066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63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圖片 3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361779" y="614611"/>
            <a:ext cx="8233533" cy="5405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6323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801" indent="-285693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2771" indent="-22855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599880" indent="-22855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6989" indent="-22855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097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206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8314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5423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fld id="{AE808F4F-8119-4521-956C-F7BAFC1DD3C7}" type="slidenum">
              <a:rPr lang="zh-CN" altLang="en-US">
                <a:solidFill>
                  <a:srgbClr val="898989"/>
                </a:solidFill>
                <a:latin typeface="微軟正黑體" panose="020B0604030504040204" pitchFamily="34" charset="-120"/>
              </a:rPr>
              <a:pPr/>
              <a:t>10</a:t>
            </a:fld>
            <a:endParaRPr lang="zh-CN" altLang="en-US">
              <a:solidFill>
                <a:srgbClr val="898989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86270" y="6186643"/>
            <a:ext cx="3877365" cy="36980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實戰體驗：全國觀光盃遊程規劃競賽</a:t>
            </a:r>
          </a:p>
        </p:txBody>
      </p:sp>
      <p:sp>
        <p:nvSpPr>
          <p:cNvPr id="5" name="＞形箭號 4"/>
          <p:cNvSpPr/>
          <p:nvPr/>
        </p:nvSpPr>
        <p:spPr>
          <a:xfrm>
            <a:off x="289477" y="6197754"/>
            <a:ext cx="276161" cy="3190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3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0"/>
          <a:stretch>
            <a:fillRect/>
          </a:stretch>
        </p:blipFill>
        <p:spPr bwMode="auto">
          <a:xfrm>
            <a:off x="2205" y="1587"/>
            <a:ext cx="12187592" cy="369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2205" y="3567874"/>
            <a:ext cx="12187592" cy="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5169909" y="2642576"/>
            <a:ext cx="1852184" cy="1852183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>
              <a:defRPr/>
            </a:pPr>
            <a:r>
              <a:rPr lang="zh-CN" altLang="en-US" sz="8797" dirty="0">
                <a:solidFill>
                  <a:srgbClr val="FFFFFF"/>
                </a:solidFill>
                <a:latin typeface="Broadway" pitchFamily="82" charset="0"/>
              </a:rPr>
              <a:t>三</a:t>
            </a:r>
          </a:p>
        </p:txBody>
      </p:sp>
      <p:grpSp>
        <p:nvGrpSpPr>
          <p:cNvPr id="57349" name="组合 17"/>
          <p:cNvGrpSpPr>
            <a:grpSpLocks/>
          </p:cNvGrpSpPr>
          <p:nvPr/>
        </p:nvGrpSpPr>
        <p:grpSpPr bwMode="auto">
          <a:xfrm>
            <a:off x="2603516" y="4870911"/>
            <a:ext cx="7278590" cy="707861"/>
            <a:chOff x="3778250" y="5068957"/>
            <a:chExt cx="4635500" cy="707886"/>
          </a:xfrm>
        </p:grpSpPr>
        <p:sp>
          <p:nvSpPr>
            <p:cNvPr id="57352" name="文本框 5"/>
            <p:cNvSpPr txBox="1">
              <a:spLocks noChangeArrowheads="1"/>
            </p:cNvSpPr>
            <p:nvPr/>
          </p:nvSpPr>
          <p:spPr bwMode="auto">
            <a:xfrm>
              <a:off x="3778250" y="5068957"/>
              <a:ext cx="4635500" cy="7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r>
                <a:rPr lang="zh-TW" altLang="en-US" sz="3999" dirty="0">
                  <a:ea typeface="Microsoft YaHei" panose="020B0503020204020204" pitchFamily="34" charset="-122"/>
                </a:rPr>
                <a:t>就業力＝實作、實戰、實習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4006689" y="5068957"/>
              <a:ext cx="41786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4006689" y="5776843"/>
              <a:ext cx="41786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78" name="文本框 1"/>
          <p:cNvSpPr txBox="1">
            <a:spLocks noChangeArrowheads="1"/>
          </p:cNvSpPr>
          <p:nvPr/>
        </p:nvSpPr>
        <p:spPr bwMode="auto">
          <a:xfrm>
            <a:off x="3566905" y="5675587"/>
            <a:ext cx="5056604" cy="92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zh-TW" altLang="en-US" sz="5398" b="1">
                <a:solidFill>
                  <a:schemeClr val="accent1"/>
                </a:solidFill>
                <a:ea typeface="Microsoft YaHei" panose="020B0503020204020204" pitchFamily="34" charset="-122"/>
              </a:rPr>
              <a:t>實習經驗</a:t>
            </a:r>
          </a:p>
        </p:txBody>
      </p:sp>
      <p:sp>
        <p:nvSpPr>
          <p:cNvPr id="5735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801" indent="-285693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2771" indent="-22855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599880" indent="-22855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6989" indent="-22855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097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206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8314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5423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fld id="{5DE7D0ED-312C-442C-BDA3-97FFBFFAD53A}" type="slidenum">
              <a:rPr lang="zh-CN" altLang="en-US">
                <a:solidFill>
                  <a:srgbClr val="898989"/>
                </a:solidFill>
                <a:latin typeface="微軟正黑體" panose="020B0604030504040204" pitchFamily="34" charset="-120"/>
              </a:rPr>
              <a:pPr/>
              <a:t>11</a:t>
            </a:fld>
            <a:endParaRPr lang="zh-CN" altLang="en-US">
              <a:solidFill>
                <a:srgbClr val="898989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69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801" indent="-285693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2771" indent="-22855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599880" indent="-22855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6989" indent="-22855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097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206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8314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5423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fld id="{2E0C4FA2-392E-4387-8B83-46A86DB35834}" type="slidenum">
              <a:rPr lang="zh-CN" altLang="en-US">
                <a:solidFill>
                  <a:srgbClr val="898989"/>
                </a:solidFill>
                <a:latin typeface="微軟正黑體" panose="020B0604030504040204" pitchFamily="34" charset="-120"/>
              </a:rPr>
              <a:pPr/>
              <a:t>12</a:t>
            </a:fld>
            <a:endParaRPr lang="zh-CN" altLang="en-US">
              <a:solidFill>
                <a:srgbClr val="898989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158" y="415829"/>
            <a:ext cx="8522902" cy="593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830582" y="5867630"/>
            <a:ext cx="2710822" cy="520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86270" y="6186643"/>
            <a:ext cx="5031210" cy="36980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實習經驗：校內類職場實習－銜接地方產業需求</a:t>
            </a:r>
          </a:p>
        </p:txBody>
      </p:sp>
      <p:sp>
        <p:nvSpPr>
          <p:cNvPr id="6" name="＞形箭號 5"/>
          <p:cNvSpPr/>
          <p:nvPr/>
        </p:nvSpPr>
        <p:spPr>
          <a:xfrm>
            <a:off x="289477" y="6197754"/>
            <a:ext cx="276161" cy="3190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801" indent="-285693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2771" indent="-22855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599880" indent="-22855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6989" indent="-22855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097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206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8314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5423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fld id="{8AA2F385-F41E-4BB0-A84D-133B6C7C41A1}" type="slidenum">
              <a:rPr lang="zh-CN" altLang="en-US">
                <a:solidFill>
                  <a:srgbClr val="898989"/>
                </a:solidFill>
                <a:latin typeface="微軟正黑體" panose="020B0604030504040204" pitchFamily="34" charset="-120"/>
              </a:rPr>
              <a:pPr/>
              <a:t>13</a:t>
            </a:fld>
            <a:endParaRPr lang="zh-CN" altLang="en-US">
              <a:solidFill>
                <a:srgbClr val="898989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3" name="圖片 2" descr="IMAG6007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6891625" y="447645"/>
            <a:ext cx="4398273" cy="2487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圖片 3" descr="IMAG6003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>
            <a:off x="416726" y="1038827"/>
            <a:ext cx="5452529" cy="3083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圖片 4" descr="IMAG6011.jpg"/>
          <p:cNvPicPr>
            <a:picLocks noChangeAspect="1"/>
          </p:cNvPicPr>
          <p:nvPr/>
        </p:nvPicPr>
        <p:blipFill>
          <a:blip r:embed="rId4" cstate="print">
            <a:lum bright="10000" contrast="20000"/>
          </a:blip>
          <a:stretch>
            <a:fillRect/>
          </a:stretch>
        </p:blipFill>
        <p:spPr>
          <a:xfrm>
            <a:off x="6124344" y="3259467"/>
            <a:ext cx="4763864" cy="2693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文字方塊 5"/>
          <p:cNvSpPr txBox="1"/>
          <p:nvPr/>
        </p:nvSpPr>
        <p:spPr>
          <a:xfrm>
            <a:off x="586270" y="6186643"/>
            <a:ext cx="5493066" cy="36980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實習經驗：校內類職場實習－實習觀光會館員工培訓</a:t>
            </a:r>
          </a:p>
        </p:txBody>
      </p:sp>
      <p:sp>
        <p:nvSpPr>
          <p:cNvPr id="7" name="＞形箭號 6"/>
          <p:cNvSpPr/>
          <p:nvPr/>
        </p:nvSpPr>
        <p:spPr>
          <a:xfrm>
            <a:off x="289477" y="6197754"/>
            <a:ext cx="276161" cy="3190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 rtlCol="0" anchor="t">
            <a:normAutofit/>
          </a:bodyPr>
          <a:lstStyle/>
          <a:p>
            <a:pPr defTabSz="1218926">
              <a:defRPr/>
            </a:pPr>
            <a:r>
              <a:rPr lang="zh-TW" altLang="en-US" sz="6598" b="1">
                <a:solidFill>
                  <a:schemeClr val="accent1"/>
                </a:solidFill>
                <a:latin typeface="微軟正黑體" panose="020B0604030504040204" pitchFamily="34" charset="-120"/>
              </a:rPr>
              <a:t>實習企業</a:t>
            </a:r>
          </a:p>
        </p:txBody>
      </p:sp>
      <p:sp>
        <p:nvSpPr>
          <p:cNvPr id="6041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801" indent="-285693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2771" indent="-22855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599880" indent="-22855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6989" indent="-22855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097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206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8314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5423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fld id="{F591A973-D686-4EA5-BC69-CEBC78D50A93}" type="slidenum">
              <a:rPr lang="en-US" altLang="zh-TW">
                <a:solidFill>
                  <a:srgbClr val="898989"/>
                </a:solidFill>
                <a:latin typeface="微軟正黑體" panose="020B0604030504040204" pitchFamily="34" charset="-120"/>
              </a:rPr>
              <a:pPr/>
              <a:t>14</a:t>
            </a:fld>
            <a:endParaRPr lang="en-US" altLang="zh-TW">
              <a:solidFill>
                <a:srgbClr val="898989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60420" name="Picture 10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90" y="1637921"/>
            <a:ext cx="8678441" cy="465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86270" y="6186643"/>
            <a:ext cx="3415509" cy="36980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實習經驗：業界實習－合作企業</a:t>
            </a:r>
          </a:p>
        </p:txBody>
      </p:sp>
      <p:sp>
        <p:nvSpPr>
          <p:cNvPr id="6" name="＞形箭號 5"/>
          <p:cNvSpPr/>
          <p:nvPr/>
        </p:nvSpPr>
        <p:spPr>
          <a:xfrm>
            <a:off x="289477" y="6197754"/>
            <a:ext cx="276161" cy="3190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390996" y="91441"/>
            <a:ext cx="9144000" cy="1049655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zh-TW" altLang="en-US" sz="5400" b="1" u="none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聖約翰</a:t>
            </a:r>
            <a:r>
              <a:rPr lang="zh-TW" altLang="en-US" sz="5400" b="1" i="1" u="none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就是不一樣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1703389" y="1233171"/>
          <a:ext cx="8715375" cy="5218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5408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更換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1"/>
          <a:stretch>
            <a:fillRect/>
          </a:stretch>
        </p:blipFill>
        <p:spPr bwMode="auto">
          <a:xfrm>
            <a:off x="0" y="0"/>
            <a:ext cx="12192000" cy="3283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966511" y="2908486"/>
            <a:ext cx="887771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 smtClean="0"/>
              <a:t>民生與設計學院</a:t>
            </a:r>
            <a:endParaRPr lang="en-US" altLang="zh-TW" sz="4400" b="1" dirty="0" smtClean="0"/>
          </a:p>
          <a:p>
            <a:pPr algn="ctr"/>
            <a:endParaRPr lang="en-US" altLang="zh-TW" sz="2000" b="1" dirty="0" smtClean="0"/>
          </a:p>
          <a:p>
            <a:pPr algn="ctr"/>
            <a:r>
              <a:rPr lang="zh-TW" altLang="en-US" sz="7200" b="1" dirty="0">
                <a:solidFill>
                  <a:srgbClr val="333399"/>
                </a:solidFill>
              </a:rPr>
              <a:t>觀光與休閒管理系</a:t>
            </a:r>
          </a:p>
        </p:txBody>
      </p:sp>
    </p:spTree>
    <p:extLst>
      <p:ext uri="{BB962C8B-B14F-4D97-AF65-F5344CB8AC3E}">
        <p14:creationId xmlns:p14="http://schemas.microsoft.com/office/powerpoint/2010/main" val="193493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圖片 11" descr="FB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677" y="-157126"/>
            <a:ext cx="6783405" cy="381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" y="-696751"/>
            <a:ext cx="6650086" cy="436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文本框 1"/>
          <p:cNvSpPr txBox="1">
            <a:spLocks noChangeArrowheads="1"/>
          </p:cNvSpPr>
          <p:nvPr/>
        </p:nvSpPr>
        <p:spPr bwMode="auto">
          <a:xfrm>
            <a:off x="3566905" y="5675587"/>
            <a:ext cx="5056604" cy="92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zh-TW" altLang="en-US" sz="5398" b="1">
                <a:solidFill>
                  <a:schemeClr val="accent1"/>
                </a:solidFill>
                <a:ea typeface="Microsoft YaHei" panose="020B0503020204020204" pitchFamily="34" charset="-122"/>
              </a:rPr>
              <a:t>實作學習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205" y="3567874"/>
            <a:ext cx="12187592" cy="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5169909" y="2642576"/>
            <a:ext cx="1852184" cy="1852183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>
              <a:defRPr/>
            </a:pPr>
            <a:r>
              <a:rPr lang="zh-CN" altLang="en-US" sz="8797" dirty="0">
                <a:solidFill>
                  <a:srgbClr val="FFFFFF"/>
                </a:solidFill>
                <a:latin typeface="Broadway" pitchFamily="82" charset="0"/>
              </a:rPr>
              <a:t>一</a:t>
            </a:r>
          </a:p>
        </p:txBody>
      </p:sp>
      <p:grpSp>
        <p:nvGrpSpPr>
          <p:cNvPr id="50183" name="组合 17"/>
          <p:cNvGrpSpPr>
            <a:grpSpLocks/>
          </p:cNvGrpSpPr>
          <p:nvPr/>
        </p:nvGrpSpPr>
        <p:grpSpPr bwMode="auto">
          <a:xfrm>
            <a:off x="2490829" y="4826471"/>
            <a:ext cx="7591256" cy="707861"/>
            <a:chOff x="3778250" y="5068957"/>
            <a:chExt cx="4635500" cy="707886"/>
          </a:xfrm>
        </p:grpSpPr>
        <p:sp>
          <p:nvSpPr>
            <p:cNvPr id="50185" name="文本框 5"/>
            <p:cNvSpPr txBox="1">
              <a:spLocks noChangeArrowheads="1"/>
            </p:cNvSpPr>
            <p:nvPr/>
          </p:nvSpPr>
          <p:spPr bwMode="auto">
            <a:xfrm>
              <a:off x="3778250" y="5068957"/>
              <a:ext cx="4635500" cy="7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r>
                <a:rPr lang="zh-TW" altLang="en-US" sz="3999">
                  <a:ea typeface="Microsoft YaHei" panose="020B0503020204020204" pitchFamily="34" charset="-122"/>
                </a:rPr>
                <a:t>就業力＝實作、實戰、實習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4006972" y="5068957"/>
              <a:ext cx="41780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4006972" y="5776843"/>
              <a:ext cx="41780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184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801" indent="-285693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2771" indent="-22855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599880" indent="-22855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6989" indent="-22855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097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206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8314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5423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fld id="{68B25374-A2E3-4330-A7C6-ECD0ACF69877}" type="slidenum">
              <a:rPr lang="zh-CN" altLang="en-US">
                <a:solidFill>
                  <a:srgbClr val="898989"/>
                </a:solidFill>
                <a:latin typeface="微軟正黑體" panose="020B0604030504040204" pitchFamily="34" charset="-120"/>
              </a:rPr>
              <a:pPr/>
              <a:t>4</a:t>
            </a:fld>
            <a:endParaRPr lang="zh-CN" altLang="en-US">
              <a:solidFill>
                <a:srgbClr val="898989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90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本框 19"/>
          <p:cNvSpPr txBox="1">
            <a:spLocks noChangeArrowheads="1"/>
          </p:cNvSpPr>
          <p:nvPr/>
        </p:nvSpPr>
        <p:spPr bwMode="auto">
          <a:xfrm>
            <a:off x="2505114" y="207915"/>
            <a:ext cx="5201033" cy="58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zh-TW" altLang="en-US" sz="3199" b="1">
                <a:solidFill>
                  <a:schemeClr val="accent1"/>
                </a:solidFill>
                <a:ea typeface="Microsoft YaHei" panose="020B0503020204020204" pitchFamily="34" charset="-122"/>
              </a:rPr>
              <a:t>觀光系人才培育目標與理念</a:t>
            </a:r>
            <a:endParaRPr lang="zh-CN" altLang="en-US" sz="3199" b="1">
              <a:solidFill>
                <a:schemeClr val="accent1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51203" name="圖片 4" descr="LOGO-皇冠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929" y="1587"/>
            <a:ext cx="1991852" cy="191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內容版面配置區 2"/>
          <p:cNvSpPr txBox="1">
            <a:spLocks/>
          </p:cNvSpPr>
          <p:nvPr/>
        </p:nvSpPr>
        <p:spPr bwMode="auto">
          <a:xfrm>
            <a:off x="987815" y="1025287"/>
            <a:ext cx="10192566" cy="562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5405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TW" altLang="en-US" sz="2799" b="1">
                <a:solidFill>
                  <a:srgbClr val="0070C0"/>
                </a:solidFill>
                <a:ea typeface="Microsoft YaHei" panose="020B0503020204020204" pitchFamily="34" charset="-122"/>
              </a:rPr>
              <a:t>學用合一 </a:t>
            </a:r>
            <a:r>
              <a:rPr lang="en-US" altLang="zh-TW" sz="2799" b="1">
                <a:solidFill>
                  <a:srgbClr val="0070C0"/>
                </a:solidFill>
                <a:ea typeface="Microsoft YaHei" panose="020B0503020204020204" pitchFamily="34" charset="-122"/>
              </a:rPr>
              <a:t>/</a:t>
            </a:r>
            <a:r>
              <a:rPr lang="zh-TW" altLang="en-US" sz="2799" b="1">
                <a:solidFill>
                  <a:srgbClr val="0070C0"/>
                </a:solidFill>
                <a:ea typeface="Microsoft YaHei" panose="020B0503020204020204" pitchFamily="34" charset="-122"/>
              </a:rPr>
              <a:t> 學習力＝實作力</a:t>
            </a:r>
            <a:r>
              <a:rPr lang="zh-TW" altLang="en-US" sz="2799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799" b="1">
                <a:solidFill>
                  <a:srgbClr val="0070C0"/>
                </a:solidFill>
                <a:ea typeface="Microsoft YaHei" panose="020B0503020204020204" pitchFamily="34" charset="-122"/>
              </a:rPr>
              <a:t>競爭力</a:t>
            </a:r>
            <a:r>
              <a:rPr lang="zh-TW" altLang="en-US" sz="2799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799" b="1">
                <a:solidFill>
                  <a:srgbClr val="0070C0"/>
                </a:solidFill>
                <a:ea typeface="Microsoft YaHei" panose="020B0503020204020204" pitchFamily="34" charset="-122"/>
              </a:rPr>
              <a:t>就業力</a:t>
            </a:r>
            <a:endParaRPr lang="en-US" altLang="zh-TW" sz="2799" b="1">
              <a:solidFill>
                <a:srgbClr val="0070C0"/>
              </a:solidFill>
              <a:ea typeface="Microsoft YaHei" panose="020B0503020204020204" pitchFamily="34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TW" altLang="en-US" sz="2799" b="1">
                <a:solidFill>
                  <a:srgbClr val="0070C0"/>
                </a:solidFill>
                <a:ea typeface="Microsoft YaHei" panose="020B0503020204020204" pitchFamily="34" charset="-122"/>
              </a:rPr>
              <a:t>建構觀光旅遊</a:t>
            </a:r>
            <a:r>
              <a:rPr lang="en-US" altLang="zh-TW" sz="2799" b="1">
                <a:solidFill>
                  <a:srgbClr val="0070C0"/>
                </a:solidFill>
                <a:ea typeface="Microsoft YaHei" panose="020B0503020204020204" pitchFamily="34" charset="-122"/>
              </a:rPr>
              <a:t>—</a:t>
            </a:r>
            <a:r>
              <a:rPr lang="zh-TW" altLang="en-US" sz="2799" b="1">
                <a:solidFill>
                  <a:srgbClr val="0070C0"/>
                </a:solidFill>
                <a:ea typeface="Microsoft YaHei" panose="020B0503020204020204" pitchFamily="34" charset="-122"/>
              </a:rPr>
              <a:t>食</a:t>
            </a:r>
            <a:r>
              <a:rPr lang="zh-TW" altLang="en-US" sz="2799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799" b="1">
                <a:solidFill>
                  <a:srgbClr val="0070C0"/>
                </a:solidFill>
                <a:ea typeface="Microsoft YaHei" panose="020B0503020204020204" pitchFamily="34" charset="-122"/>
              </a:rPr>
              <a:t>宿</a:t>
            </a:r>
            <a:r>
              <a:rPr lang="zh-TW" altLang="en-US" sz="2799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799" b="1">
                <a:solidFill>
                  <a:srgbClr val="0070C0"/>
                </a:solidFill>
                <a:ea typeface="Microsoft YaHei" panose="020B0503020204020204" pitchFamily="34" charset="-122"/>
              </a:rPr>
              <a:t>旅</a:t>
            </a:r>
            <a:r>
              <a:rPr lang="zh-TW" altLang="en-US" sz="2799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799" b="1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運</a:t>
            </a:r>
            <a:r>
              <a:rPr lang="zh-TW" altLang="en-US" sz="2799" b="1">
                <a:solidFill>
                  <a:srgbClr val="0070C0"/>
                </a:solidFill>
                <a:ea typeface="Microsoft YaHei" panose="020B0503020204020204" pitchFamily="34" charset="-122"/>
              </a:rPr>
              <a:t>一條龍全面學用合一環境</a:t>
            </a:r>
          </a:p>
        </p:txBody>
      </p:sp>
      <p:sp>
        <p:nvSpPr>
          <p:cNvPr id="51205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801" indent="-285693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2771" indent="-22855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599880" indent="-22855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6989" indent="-22855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097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206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8314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5423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fld id="{C2FD8312-63A8-486D-AC9B-05EE0B990DA5}" type="slidenum">
              <a:rPr lang="zh-CN" altLang="en-US">
                <a:solidFill>
                  <a:srgbClr val="898989"/>
                </a:solidFill>
                <a:latin typeface="微軟正黑體" panose="020B0604030504040204" pitchFamily="34" charset="-120"/>
              </a:rPr>
              <a:pPr/>
              <a:t>5</a:t>
            </a:fld>
            <a:endParaRPr lang="zh-CN" altLang="en-US">
              <a:solidFill>
                <a:srgbClr val="898989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51206" name="Picture 1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91" y="2164849"/>
            <a:ext cx="9165691" cy="455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97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801" indent="-285693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2771" indent="-22855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599880" indent="-22855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6989" indent="-22855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097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206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8314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5423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fld id="{DCC6DF27-B935-46CF-8717-461953B84D33}" type="slidenum">
              <a:rPr lang="zh-CN" altLang="en-US">
                <a:solidFill>
                  <a:srgbClr val="898989"/>
                </a:solidFill>
                <a:latin typeface="微軟正黑體" panose="020B0604030504040204" pitchFamily="34" charset="-120"/>
              </a:rPr>
              <a:pPr/>
              <a:t>6</a:t>
            </a:fld>
            <a:endParaRPr lang="zh-CN" altLang="en-US">
              <a:solidFill>
                <a:srgbClr val="898989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" name="＞形箭號 6"/>
          <p:cNvSpPr/>
          <p:nvPr/>
        </p:nvSpPr>
        <p:spPr>
          <a:xfrm>
            <a:off x="103782" y="6124745"/>
            <a:ext cx="276161" cy="31107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79943" y="6013646"/>
            <a:ext cx="6645325" cy="5237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799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實作教學：航空空服與地勤人員培訓中心</a:t>
            </a:r>
          </a:p>
        </p:txBody>
      </p:sp>
      <p:pic>
        <p:nvPicPr>
          <p:cNvPr id="52229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62" y="222199"/>
            <a:ext cx="5596230" cy="42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63" y="1737911"/>
            <a:ext cx="5570835" cy="413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52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3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843867" y="1007184"/>
            <a:ext cx="2818226" cy="3354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圖片 6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05102" y="1007184"/>
            <a:ext cx="2516864" cy="3354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圖片 4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011370" y="2151818"/>
            <a:ext cx="5744673" cy="3814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3253" name="投影片編號版面配置區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801" indent="-285693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2771" indent="-22855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599880" indent="-22855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6989" indent="-22855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097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206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8314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5423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fld id="{EA71A79A-B034-4822-9673-F0FEDD932FA6}" type="slidenum">
              <a:rPr lang="zh-CN" altLang="en-US">
                <a:solidFill>
                  <a:srgbClr val="898989"/>
                </a:solidFill>
                <a:latin typeface="微軟正黑體" panose="020B0604030504040204" pitchFamily="34" charset="-120"/>
              </a:rPr>
              <a:pPr/>
              <a:t>7</a:t>
            </a:fld>
            <a:endParaRPr lang="zh-CN" altLang="en-US">
              <a:solidFill>
                <a:srgbClr val="898989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86270" y="6186643"/>
            <a:ext cx="3647231" cy="36980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實作教學：房務實作、侍酒師培訓</a:t>
            </a:r>
          </a:p>
        </p:txBody>
      </p:sp>
      <p:sp>
        <p:nvSpPr>
          <p:cNvPr id="7" name="＞形箭號 6"/>
          <p:cNvSpPr/>
          <p:nvPr/>
        </p:nvSpPr>
        <p:spPr>
          <a:xfrm>
            <a:off x="289477" y="6197754"/>
            <a:ext cx="276161" cy="3190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1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" y="1587"/>
            <a:ext cx="6659608" cy="373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14" y="1588"/>
            <a:ext cx="5527983" cy="369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2205" y="3567874"/>
            <a:ext cx="12187592" cy="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5169909" y="2642576"/>
            <a:ext cx="1852184" cy="1852183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>
              <a:defRPr/>
            </a:pPr>
            <a:r>
              <a:rPr lang="zh-CN" altLang="en-US" sz="8797" dirty="0">
                <a:solidFill>
                  <a:srgbClr val="FFFFFF"/>
                </a:solidFill>
                <a:latin typeface="Broadway" pitchFamily="82" charset="0"/>
              </a:rPr>
              <a:t>二</a:t>
            </a:r>
          </a:p>
        </p:txBody>
      </p:sp>
      <p:grpSp>
        <p:nvGrpSpPr>
          <p:cNvPr id="54278" name="组合 17"/>
          <p:cNvGrpSpPr>
            <a:grpSpLocks/>
          </p:cNvGrpSpPr>
          <p:nvPr/>
        </p:nvGrpSpPr>
        <p:grpSpPr bwMode="auto">
          <a:xfrm>
            <a:off x="2425757" y="4766160"/>
            <a:ext cx="7340488" cy="707861"/>
            <a:chOff x="3778250" y="5068957"/>
            <a:chExt cx="4635500" cy="707886"/>
          </a:xfrm>
        </p:grpSpPr>
        <p:sp>
          <p:nvSpPr>
            <p:cNvPr id="54281" name="文本框 5"/>
            <p:cNvSpPr txBox="1">
              <a:spLocks noChangeArrowheads="1"/>
            </p:cNvSpPr>
            <p:nvPr/>
          </p:nvSpPr>
          <p:spPr bwMode="auto">
            <a:xfrm>
              <a:off x="3778250" y="5068957"/>
              <a:ext cx="4635500" cy="7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r>
                <a:rPr lang="zh-TW" altLang="en-US" sz="3999">
                  <a:ea typeface="Microsoft YaHei" panose="020B0503020204020204" pitchFamily="34" charset="-122"/>
                </a:rPr>
                <a:t>就業力＝實作，實戰，實習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4006768" y="5068957"/>
              <a:ext cx="417846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4006768" y="5776843"/>
              <a:ext cx="417846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59" name="文本框 1"/>
          <p:cNvSpPr txBox="1">
            <a:spLocks noChangeArrowheads="1"/>
          </p:cNvSpPr>
          <p:nvPr/>
        </p:nvSpPr>
        <p:spPr bwMode="auto">
          <a:xfrm>
            <a:off x="3566905" y="5675587"/>
            <a:ext cx="5056604" cy="92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zh-TW" altLang="en-US" sz="5398" b="1">
                <a:solidFill>
                  <a:schemeClr val="accent1"/>
                </a:solidFill>
                <a:ea typeface="Microsoft YaHei" panose="020B0503020204020204" pitchFamily="34" charset="-122"/>
              </a:rPr>
              <a:t>實戰體驗</a:t>
            </a:r>
          </a:p>
        </p:txBody>
      </p:sp>
      <p:sp>
        <p:nvSpPr>
          <p:cNvPr id="5428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801" indent="-285693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2771" indent="-22855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599880" indent="-22855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6989" indent="-22855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097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206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8314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5423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fld id="{30BE0622-8D6F-4AD3-922C-59F93018E8DF}" type="slidenum">
              <a:rPr lang="zh-CN" altLang="en-US">
                <a:solidFill>
                  <a:srgbClr val="898989"/>
                </a:solidFill>
                <a:latin typeface="微軟正黑體" panose="020B0604030504040204" pitchFamily="34" charset="-120"/>
              </a:rPr>
              <a:pPr/>
              <a:t>8</a:t>
            </a:fld>
            <a:endParaRPr lang="zh-CN" altLang="en-US">
              <a:solidFill>
                <a:srgbClr val="898989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340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F:\Google雲端硬碟\Photos\2014觀光盃_照片\DSC_836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011031" y="487782"/>
            <a:ext cx="8591632" cy="5645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5299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801" indent="-285693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2771" indent="-22855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599880" indent="-22855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6989" indent="-22855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097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206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8314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5423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fld id="{6998032B-57EF-4A7A-8762-A3D77A0A7DED}" type="slidenum">
              <a:rPr lang="zh-CN" altLang="en-US">
                <a:solidFill>
                  <a:srgbClr val="898989"/>
                </a:solidFill>
                <a:latin typeface="微軟正黑體" panose="020B0604030504040204" pitchFamily="34" charset="-120"/>
              </a:rPr>
              <a:pPr/>
              <a:t>9</a:t>
            </a:fld>
            <a:endParaRPr lang="zh-CN" altLang="en-US">
              <a:solidFill>
                <a:srgbClr val="898989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86270" y="6186643"/>
            <a:ext cx="3877365" cy="36980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實戰體驗：全國觀光盃遊程規劃競賽</a:t>
            </a:r>
          </a:p>
        </p:txBody>
      </p:sp>
      <p:sp>
        <p:nvSpPr>
          <p:cNvPr id="5" name="＞形箭號 4"/>
          <p:cNvSpPr/>
          <p:nvPr/>
        </p:nvSpPr>
        <p:spPr>
          <a:xfrm>
            <a:off x="289477" y="6197754"/>
            <a:ext cx="276161" cy="3190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6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JU_blue">
  <a:themeElements>
    <a:clrScheme name="2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正黑Arial">
      <a:majorFont>
        <a:latin typeface="Arial Black"/>
        <a:ea typeface="微軟正黑體"/>
        <a:cs typeface=""/>
      </a:majorFont>
      <a:minorFont>
        <a:latin typeface="Arial Narrow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lnDef>
  </a:objectDefaults>
  <a:extraClrSchemeLst>
    <a:extraClrScheme>
      <a:clrScheme name="2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JU_blue" id="{2DF9A425-EEF1-4F91-A629-0E592959F3A1}" vid="{5A638D7E-49C5-4A78-B5B4-6B1929096B8B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1082招生ppt(109y)_SJU+ai</Template>
  <TotalTime>1995</TotalTime>
  <Words>285</Words>
  <Application>Microsoft Office PowerPoint</Application>
  <PresentationFormat>自訂</PresentationFormat>
  <Paragraphs>66</Paragraphs>
  <Slides>14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14</vt:i4>
      </vt:variant>
    </vt:vector>
  </HeadingPairs>
  <TitlesOfParts>
    <vt:vector size="16" baseType="lpstr">
      <vt:lpstr>Office 佈景主題</vt:lpstr>
      <vt:lpstr>SJU_blue</vt:lpstr>
      <vt:lpstr>PowerPoint 簡報</vt:lpstr>
      <vt:lpstr>聖約翰就是不一樣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實習企業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SJU</cp:lastModifiedBy>
  <cp:revision>173</cp:revision>
  <dcterms:created xsi:type="dcterms:W3CDTF">2020-01-16T04:19:19Z</dcterms:created>
  <dcterms:modified xsi:type="dcterms:W3CDTF">2021-03-26T02:53:55Z</dcterms:modified>
</cp:coreProperties>
</file>