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383625" cy="3027521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dPRrhDjXwXltTxbWW8e6PZ5O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28" d="100"/>
          <a:sy n="28" d="100"/>
        </p:scale>
        <p:origin x="2892" y="18"/>
      </p:cViewPr>
      <p:guideLst>
        <p:guide orient="horz" pos="953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30487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603772" y="4954765"/>
            <a:ext cx="18176082" cy="1054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/>
            </a:lvl1pPr>
            <a:lvl2pPr lvl="1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/>
            </a:lvl2pPr>
            <a:lvl3pPr lvl="2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/>
            </a:lvl3pPr>
            <a:lvl4pPr lvl="3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4pPr>
            <a:lvl5pPr lvl="4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5pPr>
            <a:lvl6pPr lvl="5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6pPr>
            <a:lvl7pPr lvl="6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7pPr>
            <a:lvl8pPr lvl="7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8pPr>
            <a:lvl9pPr lvl="8" algn="ctr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4779658" y="12134875"/>
            <a:ext cx="25656844" cy="461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4575678" y="7657679"/>
            <a:ext cx="25656844" cy="13565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31"/>
              <a:buFont typeface="Calibri"/>
              <a:buNone/>
              <a:defRPr sz="1403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458988" y="20260573"/>
            <a:ext cx="18443377" cy="662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677"/>
              <a:buNone/>
              <a:defRPr sz="4677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4209"/>
              <a:buNone/>
              <a:defRPr sz="420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rgbClr val="888888"/>
              </a:buClr>
              <a:buSzPts val="3742"/>
              <a:buNone/>
              <a:defRPr sz="374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0825460" y="8059374"/>
            <a:ext cx="9088041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472912" y="11058863"/>
            <a:ext cx="9046274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0825461" y="7421634"/>
            <a:ext cx="9090826" cy="363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5612"/>
              <a:buNone/>
              <a:defRPr sz="5612" b="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None/>
              <a:defRPr sz="4677" b="1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None/>
              <a:defRPr sz="4209" b="1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0825461" y="11058863"/>
            <a:ext cx="9090826" cy="1626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70377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Char char="•"/>
              <a:defRPr sz="7483"/>
            </a:lvl1pPr>
            <a:lvl2pPr marL="914400" lvl="1" indent="-644398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Char char="•"/>
              <a:defRPr sz="6548"/>
            </a:lvl2pPr>
            <a:lvl3pPr marL="1371600" lvl="2" indent="-584962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Char char="•"/>
              <a:defRPr sz="5612"/>
            </a:lvl3pPr>
            <a:lvl4pPr marL="1828800" lvl="3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4pPr>
            <a:lvl5pPr marL="2286000" lvl="4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5pPr>
            <a:lvl6pPr marL="2743200" lvl="5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6pPr>
            <a:lvl7pPr marL="3200400" lvl="6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7pPr>
            <a:lvl8pPr marL="3657600" lvl="7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8pPr>
            <a:lvl9pPr marL="4114800" lvl="8" indent="-525589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Char char="•"/>
              <a:defRPr sz="4677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83"/>
              <a:buFont typeface="Calibri"/>
              <a:buNone/>
              <a:defRPr sz="748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9090826" y="4359077"/>
            <a:ext cx="10825460" cy="2151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7483"/>
              <a:buFont typeface="Arial"/>
              <a:buNone/>
              <a:defRPr sz="74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None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None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None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472909" y="9082564"/>
            <a:ext cx="6896776" cy="16826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3742"/>
              <a:buNone/>
              <a:defRPr sz="3741"/>
            </a:lvl1pPr>
            <a:lvl2pPr marL="914400" lvl="1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3274"/>
              <a:buNone/>
              <a:defRPr sz="3274"/>
            </a:lvl2pPr>
            <a:lvl3pPr marL="1371600" lvl="2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806"/>
              <a:buNone/>
              <a:defRPr sz="2806"/>
            </a:lvl3pPr>
            <a:lvl4pPr marL="1828800" lvl="3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4pPr>
            <a:lvl5pPr marL="2286000" lvl="4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5pPr>
            <a:lvl6pPr marL="2743200" lvl="5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6pPr>
            <a:lvl7pPr marL="3200400" lvl="6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7pPr>
            <a:lvl8pPr marL="3657600" lvl="7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8pPr>
            <a:lvl9pPr marL="4114800" lvl="8" indent="-2286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2339"/>
              <a:buNone/>
              <a:defRPr sz="2339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087141" y="8442358"/>
            <a:ext cx="19209344" cy="184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89"/>
              <a:buFont typeface="Calibri"/>
              <a:buNone/>
              <a:defRPr sz="102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644398" algn="l" rtl="0">
              <a:lnSpc>
                <a:spcPct val="90000"/>
              </a:lnSpc>
              <a:spcBef>
                <a:spcPts val="2339"/>
              </a:spcBef>
              <a:spcAft>
                <a:spcPts val="0"/>
              </a:spcAft>
              <a:buClr>
                <a:schemeClr val="dk1"/>
              </a:buClr>
              <a:buSzPts val="6548"/>
              <a:buFont typeface="Arial"/>
              <a:buChar char="•"/>
              <a:defRPr sz="654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962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5612"/>
              <a:buFont typeface="Arial"/>
              <a:buChar char="•"/>
              <a:defRPr sz="56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5589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677"/>
              <a:buFont typeface="Arial"/>
              <a:buChar char="•"/>
              <a:defRPr sz="467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95871" algn="l" rtl="0">
              <a:lnSpc>
                <a:spcPct val="90000"/>
              </a:lnSpc>
              <a:spcBef>
                <a:spcPts val="1169"/>
              </a:spcBef>
              <a:spcAft>
                <a:spcPts val="0"/>
              </a:spcAft>
              <a:buClr>
                <a:schemeClr val="dk1"/>
              </a:buClr>
              <a:buSzPts val="4209"/>
              <a:buFont typeface="Arial"/>
              <a:buChar char="•"/>
              <a:defRPr sz="42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5102184" y="28060644"/>
            <a:ext cx="4811316" cy="161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8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8"/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l="41966" t="49137"/>
          <a:stretch/>
        </p:blipFill>
        <p:spPr bwMode="auto">
          <a:xfrm>
            <a:off x="161576" y="11060179"/>
            <a:ext cx="5729071" cy="3885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6" b="16185"/>
          <a:stretch/>
        </p:blipFill>
        <p:spPr>
          <a:xfrm>
            <a:off x="14121906" y="11704370"/>
            <a:ext cx="6753097" cy="379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s://www.polidesign.com.tw/wp-content/uploads/2018/11/Logo-Leonardo-e1642068730733.jpg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43" y="137070"/>
            <a:ext cx="11644693" cy="1280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Mental health digital platform and service for young people is launched"/>
          <p:cNvPicPr>
            <a:picLocks noChangeAspect="1" noChangeArrowheads="1"/>
          </p:cNvPicPr>
          <p:nvPr/>
        </p:nvPicPr>
        <p:blipFill rotWithShape="1"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3" r="17261"/>
          <a:stretch/>
        </p:blipFill>
        <p:spPr bwMode="auto">
          <a:xfrm>
            <a:off x="13300954" y="21757955"/>
            <a:ext cx="7379181" cy="71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4" name="Google Shape;94;p1"/>
          <p:cNvSpPr/>
          <p:nvPr/>
        </p:nvSpPr>
        <p:spPr>
          <a:xfrm>
            <a:off x="1226549" y="15068266"/>
            <a:ext cx="1736105" cy="1863357"/>
          </a:xfrm>
          <a:custGeom>
            <a:avLst/>
            <a:gdLst/>
            <a:ahLst/>
            <a:cxnLst/>
            <a:rect l="l" t="t" r="r" b="b"/>
            <a:pathLst>
              <a:path w="2494" h="3118" extrusionOk="0">
                <a:moveTo>
                  <a:pt x="2110" y="1020"/>
                </a:moveTo>
                <a:cubicBezTo>
                  <a:pt x="2086" y="1007"/>
                  <a:pt x="2060" y="1004"/>
                  <a:pt x="2035" y="994"/>
                </a:cubicBezTo>
                <a:lnTo>
                  <a:pt x="2035" y="627"/>
                </a:lnTo>
                <a:cubicBezTo>
                  <a:pt x="2035" y="246"/>
                  <a:pt x="1741" y="0"/>
                  <a:pt x="1285" y="0"/>
                </a:cubicBezTo>
                <a:cubicBezTo>
                  <a:pt x="830" y="0"/>
                  <a:pt x="536" y="246"/>
                  <a:pt x="536" y="627"/>
                </a:cubicBezTo>
                <a:lnTo>
                  <a:pt x="536" y="966"/>
                </a:lnTo>
                <a:cubicBezTo>
                  <a:pt x="484" y="981"/>
                  <a:pt x="431" y="994"/>
                  <a:pt x="383" y="1020"/>
                </a:cubicBezTo>
                <a:cubicBezTo>
                  <a:pt x="147" y="1151"/>
                  <a:pt x="0" y="1400"/>
                  <a:pt x="0" y="1670"/>
                </a:cubicBezTo>
                <a:cubicBezTo>
                  <a:pt x="0" y="1747"/>
                  <a:pt x="12" y="1824"/>
                  <a:pt x="34" y="1890"/>
                </a:cubicBezTo>
                <a:cubicBezTo>
                  <a:pt x="153" y="2425"/>
                  <a:pt x="1159" y="3063"/>
                  <a:pt x="1202" y="3089"/>
                </a:cubicBezTo>
                <a:lnTo>
                  <a:pt x="1247" y="3118"/>
                </a:lnTo>
                <a:lnTo>
                  <a:pt x="1292" y="3089"/>
                </a:lnTo>
                <a:cubicBezTo>
                  <a:pt x="1335" y="3063"/>
                  <a:pt x="2340" y="2426"/>
                  <a:pt x="2457" y="1898"/>
                </a:cubicBezTo>
                <a:cubicBezTo>
                  <a:pt x="2482" y="1824"/>
                  <a:pt x="2494" y="1748"/>
                  <a:pt x="2494" y="1670"/>
                </a:cubicBezTo>
                <a:cubicBezTo>
                  <a:pt x="2494" y="1400"/>
                  <a:pt x="2347" y="1151"/>
                  <a:pt x="2110" y="1020"/>
                </a:cubicBezTo>
                <a:close/>
                <a:moveTo>
                  <a:pt x="705" y="627"/>
                </a:moveTo>
                <a:cubicBezTo>
                  <a:pt x="705" y="202"/>
                  <a:pt x="1149" y="169"/>
                  <a:pt x="1285" y="169"/>
                </a:cubicBezTo>
                <a:cubicBezTo>
                  <a:pt x="1421" y="169"/>
                  <a:pt x="1865" y="202"/>
                  <a:pt x="1865" y="627"/>
                </a:cubicBezTo>
                <a:lnTo>
                  <a:pt x="1865" y="941"/>
                </a:lnTo>
                <a:cubicBezTo>
                  <a:pt x="1643" y="909"/>
                  <a:pt x="1411" y="973"/>
                  <a:pt x="1247" y="1128"/>
                </a:cubicBezTo>
                <a:cubicBezTo>
                  <a:pt x="1102" y="992"/>
                  <a:pt x="902" y="932"/>
                  <a:pt x="705" y="940"/>
                </a:cubicBezTo>
                <a:lnTo>
                  <a:pt x="705" y="627"/>
                </a:lnTo>
                <a:lnTo>
                  <a:pt x="705" y="627"/>
                </a:lnTo>
                <a:lnTo>
                  <a:pt x="705" y="627"/>
                </a:lnTo>
                <a:close/>
                <a:moveTo>
                  <a:pt x="2294" y="1854"/>
                </a:moveTo>
                <a:cubicBezTo>
                  <a:pt x="2212" y="2221"/>
                  <a:pt x="1549" y="2720"/>
                  <a:pt x="1247" y="2918"/>
                </a:cubicBezTo>
                <a:cubicBezTo>
                  <a:pt x="945" y="2720"/>
                  <a:pt x="281" y="2221"/>
                  <a:pt x="197" y="1846"/>
                </a:cubicBezTo>
                <a:cubicBezTo>
                  <a:pt x="179" y="1789"/>
                  <a:pt x="169" y="1729"/>
                  <a:pt x="169" y="1670"/>
                </a:cubicBezTo>
                <a:cubicBezTo>
                  <a:pt x="169" y="1461"/>
                  <a:pt x="283" y="1269"/>
                  <a:pt x="465" y="1168"/>
                </a:cubicBezTo>
                <a:cubicBezTo>
                  <a:pt x="550" y="1122"/>
                  <a:pt x="645" y="1097"/>
                  <a:pt x="741" y="1097"/>
                </a:cubicBezTo>
                <a:cubicBezTo>
                  <a:pt x="912" y="1097"/>
                  <a:pt x="1072" y="1173"/>
                  <a:pt x="1182" y="1305"/>
                </a:cubicBezTo>
                <a:lnTo>
                  <a:pt x="1247" y="1383"/>
                </a:lnTo>
                <a:lnTo>
                  <a:pt x="1312" y="1305"/>
                </a:lnTo>
                <a:cubicBezTo>
                  <a:pt x="1484" y="1098"/>
                  <a:pt x="1791" y="1039"/>
                  <a:pt x="2029" y="1168"/>
                </a:cubicBezTo>
                <a:cubicBezTo>
                  <a:pt x="2211" y="1269"/>
                  <a:pt x="2325" y="1461"/>
                  <a:pt x="2325" y="1670"/>
                </a:cubicBezTo>
                <a:cubicBezTo>
                  <a:pt x="2325" y="1729"/>
                  <a:pt x="2315" y="1789"/>
                  <a:pt x="2294" y="1854"/>
                </a:cubicBezTo>
                <a:close/>
                <a:moveTo>
                  <a:pt x="2219" y="1670"/>
                </a:moveTo>
                <a:cubicBezTo>
                  <a:pt x="2219" y="1717"/>
                  <a:pt x="2212" y="1765"/>
                  <a:pt x="2196" y="1812"/>
                </a:cubicBezTo>
                <a:cubicBezTo>
                  <a:pt x="2190" y="1830"/>
                  <a:pt x="2174" y="1841"/>
                  <a:pt x="2156" y="1841"/>
                </a:cubicBezTo>
                <a:cubicBezTo>
                  <a:pt x="2152" y="1841"/>
                  <a:pt x="2147" y="1841"/>
                  <a:pt x="2143" y="1839"/>
                </a:cubicBezTo>
                <a:cubicBezTo>
                  <a:pt x="2121" y="1832"/>
                  <a:pt x="2109" y="1809"/>
                  <a:pt x="2116" y="1786"/>
                </a:cubicBezTo>
                <a:cubicBezTo>
                  <a:pt x="2128" y="1747"/>
                  <a:pt x="2135" y="1708"/>
                  <a:pt x="2135" y="1670"/>
                </a:cubicBezTo>
                <a:cubicBezTo>
                  <a:pt x="2135" y="1530"/>
                  <a:pt x="2059" y="1402"/>
                  <a:pt x="1938" y="1335"/>
                </a:cubicBezTo>
                <a:cubicBezTo>
                  <a:pt x="1880" y="1304"/>
                  <a:pt x="1818" y="1287"/>
                  <a:pt x="1753" y="1287"/>
                </a:cubicBezTo>
                <a:cubicBezTo>
                  <a:pt x="1729" y="1287"/>
                  <a:pt x="1710" y="1269"/>
                  <a:pt x="1710" y="1245"/>
                </a:cubicBezTo>
                <a:cubicBezTo>
                  <a:pt x="1710" y="1222"/>
                  <a:pt x="1729" y="1203"/>
                  <a:pt x="1753" y="1203"/>
                </a:cubicBezTo>
                <a:cubicBezTo>
                  <a:pt x="1832" y="1203"/>
                  <a:pt x="1908" y="1222"/>
                  <a:pt x="1978" y="1261"/>
                </a:cubicBezTo>
                <a:cubicBezTo>
                  <a:pt x="2127" y="1343"/>
                  <a:pt x="2219" y="1499"/>
                  <a:pt x="2219" y="1670"/>
                </a:cubicBezTo>
                <a:close/>
                <a:moveTo>
                  <a:pt x="1460" y="1792"/>
                </a:moveTo>
                <a:cubicBezTo>
                  <a:pt x="1460" y="1864"/>
                  <a:pt x="1421" y="1925"/>
                  <a:pt x="1367" y="1964"/>
                </a:cubicBezTo>
                <a:lnTo>
                  <a:pt x="1440" y="2349"/>
                </a:lnTo>
                <a:lnTo>
                  <a:pt x="1053" y="2349"/>
                </a:lnTo>
                <a:lnTo>
                  <a:pt x="1115" y="1955"/>
                </a:lnTo>
                <a:cubicBezTo>
                  <a:pt x="1067" y="1916"/>
                  <a:pt x="1034" y="1859"/>
                  <a:pt x="1034" y="1793"/>
                </a:cubicBezTo>
                <a:cubicBezTo>
                  <a:pt x="1034" y="1675"/>
                  <a:pt x="1129" y="1579"/>
                  <a:pt x="1247" y="1579"/>
                </a:cubicBezTo>
                <a:cubicBezTo>
                  <a:pt x="1365" y="1579"/>
                  <a:pt x="1460" y="1674"/>
                  <a:pt x="1460" y="1792"/>
                </a:cubicBezTo>
                <a:close/>
              </a:path>
            </a:pathLst>
          </a:custGeom>
          <a:solidFill>
            <a:srgbClr val="4E75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867848" y="15836263"/>
            <a:ext cx="20196036" cy="1220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81057" indent="-857250">
              <a:lnSpc>
                <a:spcPct val="1500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課程活動</a:t>
            </a:r>
            <a:r>
              <a:rPr lang="zh-TW" altLang="en-US" sz="6000" b="1" dirty="0" smtClean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Calibri"/>
                <a:sym typeface="Calibri"/>
              </a:rPr>
              <a:t>：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上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下肢肌力、心肺耐力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、柔軟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度、敏捷度、靜態與動態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平</a:t>
            </a:r>
            <a:endParaRPr lang="en-US" altLang="zh-TW" sz="4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>
              <a:lnSpc>
                <a:spcPct val="150000"/>
              </a:lnSpc>
              <a:buClrTx/>
              <a:buSzPts val="6600"/>
            </a:pP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                               衡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等項目之前、後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測</a:t>
            </a:r>
            <a:endParaRPr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DFKai-SB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活動地點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新北市金山區慈護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宮  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(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新北市金山區金包里街</a:t>
            </a: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號之</a:t>
            </a: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號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)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報名費用：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1,000</a:t>
            </a:r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元整</a:t>
            </a: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活動時間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27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20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日，每周二、四下午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14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-</a:t>
            </a:r>
            <a:r>
              <a:rPr lang="en-US" altLang="zh-TW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16</a:t>
            </a:r>
            <a:r>
              <a:rPr lang="zh-TW" altLang="en-US" sz="4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時</a:t>
            </a:r>
            <a:endParaRPr lang="zh-TW" altLang="en-US" sz="4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報名聯絡人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蔡文程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老師、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柯淨文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老師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lvl="0">
              <a:lnSpc>
                <a:spcPts val="7500"/>
              </a:lnSpc>
              <a:buClrTx/>
              <a:buSzPts val="6600"/>
            </a:pPr>
            <a:r>
              <a:rPr lang="en-US" altLang="zh-TW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                                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0935-696019    </a:t>
            </a:r>
            <a:r>
              <a:rPr lang="en-US" altLang="zh-TW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0910-791197</a:t>
            </a:r>
            <a:endParaRPr lang="en-US" altLang="zh-TW" sz="60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報名資格：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滿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65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歲</a:t>
            </a:r>
            <a:endParaRPr lang="zh-TW" altLang="en-US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補助單位：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衛生福利部國民健康署</a:t>
            </a:r>
            <a:r>
              <a:rPr lang="en-US" altLang="zh-TW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/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新北市政府衛生局</a:t>
            </a:r>
            <a:endParaRPr lang="en-US" altLang="zh-TW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輔導單位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新北市金山區慈護宮</a:t>
            </a:r>
            <a:endParaRPr lang="en-US" altLang="zh-TW" sz="4800" b="1" dirty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執行單位：</a:t>
            </a:r>
            <a:r>
              <a:rPr lang="zh-TW" altLang="en-US" sz="4800" b="1" dirty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聖約翰科技大學 休閒運動</a:t>
            </a:r>
            <a:r>
              <a:rPr lang="zh-TW" altLang="en-US" sz="4800" b="1" dirty="0" smtClean="0">
                <a:solidFill>
                  <a:srgbClr val="1F3864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與觀光管理系</a:t>
            </a:r>
            <a:endParaRPr lang="en-US" altLang="zh-TW" sz="4800" b="1" dirty="0" smtClean="0">
              <a:solidFill>
                <a:srgbClr val="1F3864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  <a:p>
            <a:pPr marL="781057" lvl="0" indent="-857250">
              <a:lnSpc>
                <a:spcPts val="7500"/>
              </a:lnSpc>
              <a:buClrTx/>
              <a:buSzPts val="6600"/>
              <a:buFont typeface="Arial" panose="020B0604020202020204" pitchFamily="34" charset="0"/>
              <a:buChar char="•"/>
            </a:pPr>
            <a:r>
              <a:rPr lang="zh-TW" altLang="en-US" sz="6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報名網址</a:t>
            </a:r>
            <a:r>
              <a:rPr lang="zh-TW" altLang="en-US" sz="60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：</a:t>
            </a:r>
            <a:r>
              <a:rPr lang="en-US" altLang="zh-TW" sz="4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https://www.beclass.com/rid=284d6f865ab61adf32f8</a:t>
            </a:r>
            <a:endParaRPr lang="en-US" altLang="zh-TW" sz="4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pic>
        <p:nvPicPr>
          <p:cNvPr id="1026" name="圖片 1" descr="https://s.zimedia.com.tw/s/7UYirB-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32"/>
          <a:stretch>
            <a:fillRect/>
          </a:stretch>
        </p:blipFill>
        <p:spPr bwMode="auto">
          <a:xfrm>
            <a:off x="6488868" y="9865718"/>
            <a:ext cx="9851767" cy="622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703489" y="3454371"/>
            <a:ext cx="19976646" cy="493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歡迎</a:t>
            </a:r>
            <a:r>
              <a:rPr lang="zh-TW" altLang="en-US" sz="11700" b="1" dirty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您</a:t>
            </a:r>
            <a:r>
              <a:rPr 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加入</a:t>
            </a:r>
            <a:r>
              <a:rPr lang="zh-TW" altLang="en-US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 </a:t>
            </a:r>
            <a:r>
              <a:rPr lang="en-US" altLang="zh-TW" sz="11700" b="1" dirty="0" smtClean="0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DFKai-SB"/>
              </a:rPr>
              <a:t>~</a:t>
            </a:r>
            <a:r>
              <a:rPr lang="zh-TW" altLang="en-US" sz="11700" b="1" dirty="0"/>
              <a:t/>
            </a:r>
            <a:br>
              <a:rPr lang="zh-TW" altLang="en-US" sz="11700" b="1" dirty="0"/>
            </a:br>
            <a:r>
              <a:rPr lang="zh-TW" altLang="en-US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17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北市金山區慈護</a:t>
            </a:r>
            <a:r>
              <a:rPr lang="zh-TW" altLang="en-US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宮</a:t>
            </a:r>
            <a:r>
              <a:rPr lang="en-US" altLang="zh-TW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1700" b="1" dirty="0" smtClean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銀髮</a:t>
            </a:r>
            <a:r>
              <a:rPr lang="zh-TW" altLang="en-US" sz="11700" b="1" dirty="0">
                <a:solidFill>
                  <a:srgbClr val="00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健身俱樂部</a:t>
            </a:r>
            <a:endParaRPr sz="15000" b="1" dirty="0">
              <a:solidFill>
                <a:srgbClr val="00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94601" y="8306056"/>
            <a:ext cx="182408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zh-TW" sz="8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銀</a:t>
            </a:r>
            <a:r>
              <a:rPr lang="zh-TW" altLang="zh-TW" sz="8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  <a:sym typeface="Calibri"/>
              </a:rPr>
              <a:t>齡樂活新動力－全身輕鬆動起來！</a:t>
            </a:r>
            <a:endParaRPr lang="zh-TW" altLang="en-US" sz="88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  <a:sym typeface="Calibri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3366" y="27646296"/>
            <a:ext cx="1905000" cy="1905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918366" y="28337612"/>
            <a:ext cx="4427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報名連結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162</Words>
  <Application>Microsoft Office PowerPoint</Application>
  <PresentationFormat>自訂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微軟正黑體</vt:lpstr>
      <vt:lpstr>PMingLiU</vt:lpstr>
      <vt:lpstr>標楷體</vt:lpstr>
      <vt:lpstr>標楷體</vt:lpstr>
      <vt:lpstr>Arial</vt:lpstr>
      <vt:lpstr>Calibri</vt:lpstr>
      <vt:lpstr>Office 佈景主題</vt:lpstr>
      <vt:lpstr>~ 歡迎您加入 ~ 新北市金山區慈護宮 銀髮健身俱樂部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歡迎加入銀髮族健康幸福列車</dc:title>
  <dc:creator>簡妤瑾</dc:creator>
  <cp:lastModifiedBy>wchen</cp:lastModifiedBy>
  <cp:revision>31</cp:revision>
  <cp:lastPrinted>2022-07-06T01:08:46Z</cp:lastPrinted>
  <dcterms:created xsi:type="dcterms:W3CDTF">2020-09-22T08:45:58Z</dcterms:created>
  <dcterms:modified xsi:type="dcterms:W3CDTF">2024-01-30T07:50:32Z</dcterms:modified>
</cp:coreProperties>
</file>