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21383625" cy="30275213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535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" roundtripDataSignature="AMtx7mjdPRrhDjXwXltTxbWW8e6PZ5ON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25" d="100"/>
          <a:sy n="25" d="100"/>
        </p:scale>
        <p:origin x="606" y="42"/>
      </p:cViewPr>
      <p:guideLst>
        <p:guide orient="horz" pos="9535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customschemas.google.com/relationships/presentationmetadata" Target="metadata"/><Relationship Id="rId10" Type="http://schemas.openxmlformats.org/officeDocument/2006/relationships/tableStyles" Target="tableStyles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84388" y="744538"/>
            <a:ext cx="263048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84388" y="744538"/>
            <a:ext cx="26289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603772" y="4954765"/>
            <a:ext cx="18176082" cy="10540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31"/>
              <a:buFont typeface="Calibri"/>
              <a:buNone/>
              <a:defRPr sz="1403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5612"/>
              <a:buNone/>
              <a:defRPr sz="5612"/>
            </a:lvl1pPr>
            <a:lvl2pPr lvl="1" algn="ctr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None/>
              <a:defRPr sz="4677"/>
            </a:lvl2pPr>
            <a:lvl3pPr lvl="2" algn="ctr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209"/>
              <a:buNone/>
              <a:defRPr sz="4209"/>
            </a:lvl3pPr>
            <a:lvl4pPr lvl="3" algn="ctr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/>
            </a:lvl4pPr>
            <a:lvl5pPr lvl="4" algn="ctr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/>
            </a:lvl5pPr>
            <a:lvl6pPr lvl="5" algn="ctr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/>
            </a:lvl6pPr>
            <a:lvl7pPr lvl="6" algn="ctr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/>
            </a:lvl7pPr>
            <a:lvl8pPr lvl="7" algn="ctr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/>
            </a:lvl8pPr>
            <a:lvl9pPr lvl="8" algn="ctr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510218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4779658" y="12134875"/>
            <a:ext cx="25656844" cy="4610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4575678" y="7657679"/>
            <a:ext cx="25656844" cy="13565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1510218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31"/>
              <a:buFont typeface="Calibri"/>
              <a:buNone/>
              <a:defRPr sz="1403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1458988" y="20260573"/>
            <a:ext cx="18443377" cy="6622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5612"/>
              <a:buNone/>
              <a:defRPr sz="5612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rgbClr val="888888"/>
              </a:buClr>
              <a:buSzPts val="4677"/>
              <a:buNone/>
              <a:defRPr sz="4677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rgbClr val="888888"/>
              </a:buClr>
              <a:buSzPts val="4209"/>
              <a:buNone/>
              <a:defRPr sz="4209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rgbClr val="888888"/>
              </a:buClr>
              <a:buSzPts val="3742"/>
              <a:buNone/>
              <a:defRPr sz="3741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rgbClr val="888888"/>
              </a:buClr>
              <a:buSzPts val="3742"/>
              <a:buNone/>
              <a:defRPr sz="3741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rgbClr val="888888"/>
              </a:buClr>
              <a:buSzPts val="3742"/>
              <a:buNone/>
              <a:defRPr sz="3741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rgbClr val="888888"/>
              </a:buClr>
              <a:buSzPts val="3742"/>
              <a:buNone/>
              <a:defRPr sz="3741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rgbClr val="888888"/>
              </a:buClr>
              <a:buSzPts val="3742"/>
              <a:buNone/>
              <a:defRPr sz="3741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rgbClr val="888888"/>
              </a:buClr>
              <a:buSzPts val="3742"/>
              <a:buNone/>
              <a:defRPr sz="3741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510218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個內容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1470124" y="8059374"/>
            <a:ext cx="9088041" cy="192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10825460" y="8059374"/>
            <a:ext cx="9088041" cy="192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1510218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5612"/>
              <a:buNone/>
              <a:defRPr sz="5612" b="1"/>
            </a:lvl1pPr>
            <a:lvl2pPr marL="914400" lvl="1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None/>
              <a:defRPr sz="4677" b="1"/>
            </a:lvl2pPr>
            <a:lvl3pPr marL="1371600" lvl="2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209"/>
              <a:buNone/>
              <a:defRPr sz="4209" b="1"/>
            </a:lvl3pPr>
            <a:lvl4pPr marL="1828800" lvl="3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4pPr>
            <a:lvl5pPr marL="2286000" lvl="4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5pPr>
            <a:lvl6pPr marL="2743200" lvl="5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6pPr>
            <a:lvl7pPr marL="3200400" lvl="6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7pPr>
            <a:lvl8pPr marL="3657600" lvl="7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8pPr>
            <a:lvl9pPr marL="4114800" lvl="8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1472912" y="11058863"/>
            <a:ext cx="9046274" cy="1626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10825461" y="7421634"/>
            <a:ext cx="9090826" cy="3637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5612"/>
              <a:buNone/>
              <a:defRPr sz="5612" b="1"/>
            </a:lvl1pPr>
            <a:lvl2pPr marL="914400" lvl="1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None/>
              <a:defRPr sz="4677" b="1"/>
            </a:lvl2pPr>
            <a:lvl3pPr marL="1371600" lvl="2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209"/>
              <a:buNone/>
              <a:defRPr sz="4209" b="1"/>
            </a:lvl3pPr>
            <a:lvl4pPr marL="1828800" lvl="3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4pPr>
            <a:lvl5pPr marL="2286000" lvl="4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5pPr>
            <a:lvl6pPr marL="2743200" lvl="5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6pPr>
            <a:lvl7pPr marL="3200400" lvl="6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7pPr>
            <a:lvl8pPr marL="3657600" lvl="7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8pPr>
            <a:lvl9pPr marL="4114800" lvl="8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10825461" y="11058863"/>
            <a:ext cx="9090826" cy="1626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1510218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1510218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1510218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483"/>
              <a:buFont typeface="Calibri"/>
              <a:buNone/>
              <a:defRPr sz="748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9090826" y="4359077"/>
            <a:ext cx="10825460" cy="21515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70377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7483"/>
              <a:buChar char="•"/>
              <a:defRPr sz="7483"/>
            </a:lvl1pPr>
            <a:lvl2pPr marL="914400" lvl="1" indent="-644398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6548"/>
              <a:buChar char="•"/>
              <a:defRPr sz="6548"/>
            </a:lvl2pPr>
            <a:lvl3pPr marL="1371600" lvl="2" indent="-584962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5612"/>
              <a:buChar char="•"/>
              <a:defRPr sz="5612"/>
            </a:lvl3pPr>
            <a:lvl4pPr marL="1828800" lvl="3" indent="-525589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Char char="•"/>
              <a:defRPr sz="4677"/>
            </a:lvl4pPr>
            <a:lvl5pPr marL="2286000" lvl="4" indent="-525589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Char char="•"/>
              <a:defRPr sz="4677"/>
            </a:lvl5pPr>
            <a:lvl6pPr marL="2743200" lvl="5" indent="-525589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Char char="•"/>
              <a:defRPr sz="4677"/>
            </a:lvl6pPr>
            <a:lvl7pPr marL="3200400" lvl="6" indent="-525589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Char char="•"/>
              <a:defRPr sz="4677"/>
            </a:lvl7pPr>
            <a:lvl8pPr marL="3657600" lvl="7" indent="-525589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Char char="•"/>
              <a:defRPr sz="4677"/>
            </a:lvl8pPr>
            <a:lvl9pPr marL="4114800" lvl="8" indent="-525589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Char char="•"/>
              <a:defRPr sz="4677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1472909" y="9082564"/>
            <a:ext cx="6896776" cy="16826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/>
            </a:lvl1pPr>
            <a:lvl2pPr marL="914400" lvl="1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274"/>
              <a:buNone/>
              <a:defRPr sz="3274"/>
            </a:lvl2pPr>
            <a:lvl3pPr marL="1371600" lvl="2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/>
            </a:lvl3pPr>
            <a:lvl4pPr marL="1828800" lvl="3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339"/>
              <a:buNone/>
              <a:defRPr sz="2339"/>
            </a:lvl4pPr>
            <a:lvl5pPr marL="2286000" lvl="4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339"/>
              <a:buNone/>
              <a:defRPr sz="2339"/>
            </a:lvl5pPr>
            <a:lvl6pPr marL="2743200" lvl="5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339"/>
              <a:buNone/>
              <a:defRPr sz="2339"/>
            </a:lvl6pPr>
            <a:lvl7pPr marL="3200400" lvl="6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339"/>
              <a:buNone/>
              <a:defRPr sz="2339"/>
            </a:lvl7pPr>
            <a:lvl8pPr marL="3657600" lvl="7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339"/>
              <a:buNone/>
              <a:defRPr sz="2339"/>
            </a:lvl8pPr>
            <a:lvl9pPr marL="4114800" lvl="8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339"/>
              <a:buNone/>
              <a:defRPr sz="2339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1510218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483"/>
              <a:buFont typeface="Calibri"/>
              <a:buNone/>
              <a:defRPr sz="748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9090826" y="4359077"/>
            <a:ext cx="10825460" cy="21515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7483"/>
              <a:buFont typeface="Arial"/>
              <a:buNone/>
              <a:defRPr sz="74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6548"/>
              <a:buFont typeface="Arial"/>
              <a:buNone/>
              <a:defRPr sz="654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5612"/>
              <a:buFont typeface="Arial"/>
              <a:buNone/>
              <a:defRPr sz="5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Font typeface="Arial"/>
              <a:buNone/>
              <a:defRPr sz="46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Font typeface="Arial"/>
              <a:buNone/>
              <a:defRPr sz="46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Font typeface="Arial"/>
              <a:buNone/>
              <a:defRPr sz="46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Font typeface="Arial"/>
              <a:buNone/>
              <a:defRPr sz="46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Font typeface="Arial"/>
              <a:buNone/>
              <a:defRPr sz="46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Font typeface="Arial"/>
              <a:buNone/>
              <a:defRPr sz="46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1472909" y="9082564"/>
            <a:ext cx="6896776" cy="16826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/>
            </a:lvl1pPr>
            <a:lvl2pPr marL="914400" lvl="1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274"/>
              <a:buNone/>
              <a:defRPr sz="3274"/>
            </a:lvl2pPr>
            <a:lvl3pPr marL="1371600" lvl="2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/>
            </a:lvl3pPr>
            <a:lvl4pPr marL="1828800" lvl="3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339"/>
              <a:buNone/>
              <a:defRPr sz="2339"/>
            </a:lvl4pPr>
            <a:lvl5pPr marL="2286000" lvl="4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339"/>
              <a:buNone/>
              <a:defRPr sz="2339"/>
            </a:lvl5pPr>
            <a:lvl6pPr marL="2743200" lvl="5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339"/>
              <a:buNone/>
              <a:defRPr sz="2339"/>
            </a:lvl6pPr>
            <a:lvl7pPr marL="3200400" lvl="6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339"/>
              <a:buNone/>
              <a:defRPr sz="2339"/>
            </a:lvl7pPr>
            <a:lvl8pPr marL="3657600" lvl="7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339"/>
              <a:buNone/>
              <a:defRPr sz="2339"/>
            </a:lvl8pPr>
            <a:lvl9pPr marL="4114800" lvl="8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339"/>
              <a:buNone/>
              <a:defRPr sz="2339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1510218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1087141" y="8442358"/>
            <a:ext cx="19209344" cy="18443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1510218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289"/>
              <a:buFont typeface="Calibri"/>
              <a:buNone/>
              <a:defRPr sz="102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644398" algn="l" rtl="0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6548"/>
              <a:buFont typeface="Arial"/>
              <a:buChar char="•"/>
              <a:defRPr sz="654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84962" algn="l" rtl="0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5612"/>
              <a:buFont typeface="Arial"/>
              <a:buChar char="•"/>
              <a:defRPr sz="5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25589" algn="l" rtl="0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Font typeface="Arial"/>
              <a:buChar char="•"/>
              <a:defRPr sz="46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95871" algn="l" rtl="0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209"/>
              <a:buFont typeface="Arial"/>
              <a:buChar char="•"/>
              <a:defRPr sz="4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95871" algn="l" rtl="0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209"/>
              <a:buFont typeface="Arial"/>
              <a:buChar char="•"/>
              <a:defRPr sz="4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95871" algn="l" rtl="0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209"/>
              <a:buFont typeface="Arial"/>
              <a:buChar char="•"/>
              <a:defRPr sz="4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95871" algn="l" rtl="0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209"/>
              <a:buFont typeface="Arial"/>
              <a:buChar char="•"/>
              <a:defRPr sz="4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95871" algn="l" rtl="0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209"/>
              <a:buFont typeface="Arial"/>
              <a:buChar char="•"/>
              <a:defRPr sz="4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95871" algn="l" rtl="0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209"/>
              <a:buFont typeface="Arial"/>
              <a:buChar char="•"/>
              <a:defRPr sz="4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510218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8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8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8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8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8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8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8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8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jp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7.jpeg"/><Relationship Id="rId5" Type="http://schemas.microsoft.com/office/2007/relationships/hdphoto" Target="../media/hdphoto1.wdp"/><Relationship Id="rId10" Type="http://schemas.openxmlformats.org/officeDocument/2006/relationships/hyperlink" Target="https://www.beclass.com/rid=284d6f865ab591f1531b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Mental health digital platform and service for young people is launched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3" r="17261"/>
          <a:stretch/>
        </p:blipFill>
        <p:spPr bwMode="auto">
          <a:xfrm>
            <a:off x="12845822" y="22270153"/>
            <a:ext cx="7379181" cy="7128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https://www.polidesign.com.tw/wp-content/uploads/2018/11/Logo-Leonardo-e1642068730733.jp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943" y="137070"/>
            <a:ext cx="11644693" cy="12809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121338" y="972428"/>
            <a:ext cx="20942545" cy="4932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TW" sz="11700" b="1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DFKai-SB"/>
              </a:rPr>
              <a:t>~</a:t>
            </a:r>
            <a:r>
              <a:rPr lang="zh-TW" altLang="en-US" sz="11700" b="1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DFKai-SB"/>
              </a:rPr>
              <a:t> </a:t>
            </a:r>
            <a:r>
              <a:rPr lang="zh-TW" sz="11700" b="1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DFKai-SB"/>
              </a:rPr>
              <a:t>歡迎</a:t>
            </a:r>
            <a:r>
              <a:rPr lang="zh-TW" altLang="en-US" sz="11700" b="1" dirty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DFKai-SB"/>
              </a:rPr>
              <a:t>您</a:t>
            </a:r>
            <a:r>
              <a:rPr lang="zh-TW" sz="11700" b="1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DFKai-SB"/>
              </a:rPr>
              <a:t>加入</a:t>
            </a:r>
            <a:r>
              <a:rPr lang="zh-TW" altLang="en-US" sz="11700" b="1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DFKai-SB"/>
              </a:rPr>
              <a:t> </a:t>
            </a:r>
            <a:r>
              <a:rPr lang="en-US" altLang="zh-TW" sz="11700" b="1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DFKai-SB"/>
              </a:rPr>
              <a:t>~</a:t>
            </a:r>
            <a:r>
              <a:rPr lang="zh-TW" altLang="en-US" sz="11700" b="1" dirty="0"/>
              <a:t/>
            </a:r>
            <a:br>
              <a:rPr lang="zh-TW" altLang="en-US" sz="11700" b="1" dirty="0"/>
            </a:br>
            <a:r>
              <a:rPr lang="zh-TW" altLang="en-US" sz="11700" b="1" dirty="0"/>
              <a:t> </a:t>
            </a:r>
            <a:r>
              <a:rPr lang="zh-TW" altLang="en-US" sz="11000" b="1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聖約翰科技大學銀髮</a:t>
            </a:r>
            <a:r>
              <a:rPr lang="zh-TW" altLang="en-US" sz="11000" b="1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健身俱樂部</a:t>
            </a:r>
            <a:endParaRPr sz="11000" b="1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1226549" y="15068266"/>
            <a:ext cx="1736105" cy="1863357"/>
          </a:xfrm>
          <a:custGeom>
            <a:avLst/>
            <a:gdLst/>
            <a:ahLst/>
            <a:cxnLst/>
            <a:rect l="l" t="t" r="r" b="b"/>
            <a:pathLst>
              <a:path w="2494" h="3118" extrusionOk="0">
                <a:moveTo>
                  <a:pt x="2110" y="1020"/>
                </a:moveTo>
                <a:cubicBezTo>
                  <a:pt x="2086" y="1007"/>
                  <a:pt x="2060" y="1004"/>
                  <a:pt x="2035" y="994"/>
                </a:cubicBezTo>
                <a:lnTo>
                  <a:pt x="2035" y="627"/>
                </a:lnTo>
                <a:cubicBezTo>
                  <a:pt x="2035" y="246"/>
                  <a:pt x="1741" y="0"/>
                  <a:pt x="1285" y="0"/>
                </a:cubicBezTo>
                <a:cubicBezTo>
                  <a:pt x="830" y="0"/>
                  <a:pt x="536" y="246"/>
                  <a:pt x="536" y="627"/>
                </a:cubicBezTo>
                <a:lnTo>
                  <a:pt x="536" y="966"/>
                </a:lnTo>
                <a:cubicBezTo>
                  <a:pt x="484" y="981"/>
                  <a:pt x="431" y="994"/>
                  <a:pt x="383" y="1020"/>
                </a:cubicBezTo>
                <a:cubicBezTo>
                  <a:pt x="147" y="1151"/>
                  <a:pt x="0" y="1400"/>
                  <a:pt x="0" y="1670"/>
                </a:cubicBezTo>
                <a:cubicBezTo>
                  <a:pt x="0" y="1747"/>
                  <a:pt x="12" y="1824"/>
                  <a:pt x="34" y="1890"/>
                </a:cubicBezTo>
                <a:cubicBezTo>
                  <a:pt x="153" y="2425"/>
                  <a:pt x="1159" y="3063"/>
                  <a:pt x="1202" y="3089"/>
                </a:cubicBezTo>
                <a:lnTo>
                  <a:pt x="1247" y="3118"/>
                </a:lnTo>
                <a:lnTo>
                  <a:pt x="1292" y="3089"/>
                </a:lnTo>
                <a:cubicBezTo>
                  <a:pt x="1335" y="3063"/>
                  <a:pt x="2340" y="2426"/>
                  <a:pt x="2457" y="1898"/>
                </a:cubicBezTo>
                <a:cubicBezTo>
                  <a:pt x="2482" y="1824"/>
                  <a:pt x="2494" y="1748"/>
                  <a:pt x="2494" y="1670"/>
                </a:cubicBezTo>
                <a:cubicBezTo>
                  <a:pt x="2494" y="1400"/>
                  <a:pt x="2347" y="1151"/>
                  <a:pt x="2110" y="1020"/>
                </a:cubicBezTo>
                <a:close/>
                <a:moveTo>
                  <a:pt x="705" y="627"/>
                </a:moveTo>
                <a:cubicBezTo>
                  <a:pt x="705" y="202"/>
                  <a:pt x="1149" y="169"/>
                  <a:pt x="1285" y="169"/>
                </a:cubicBezTo>
                <a:cubicBezTo>
                  <a:pt x="1421" y="169"/>
                  <a:pt x="1865" y="202"/>
                  <a:pt x="1865" y="627"/>
                </a:cubicBezTo>
                <a:lnTo>
                  <a:pt x="1865" y="941"/>
                </a:lnTo>
                <a:cubicBezTo>
                  <a:pt x="1643" y="909"/>
                  <a:pt x="1411" y="973"/>
                  <a:pt x="1247" y="1128"/>
                </a:cubicBezTo>
                <a:cubicBezTo>
                  <a:pt x="1102" y="992"/>
                  <a:pt x="902" y="932"/>
                  <a:pt x="705" y="940"/>
                </a:cubicBezTo>
                <a:lnTo>
                  <a:pt x="705" y="627"/>
                </a:lnTo>
                <a:lnTo>
                  <a:pt x="705" y="627"/>
                </a:lnTo>
                <a:lnTo>
                  <a:pt x="705" y="627"/>
                </a:lnTo>
                <a:close/>
                <a:moveTo>
                  <a:pt x="2294" y="1854"/>
                </a:moveTo>
                <a:cubicBezTo>
                  <a:pt x="2212" y="2221"/>
                  <a:pt x="1549" y="2720"/>
                  <a:pt x="1247" y="2918"/>
                </a:cubicBezTo>
                <a:cubicBezTo>
                  <a:pt x="945" y="2720"/>
                  <a:pt x="281" y="2221"/>
                  <a:pt x="197" y="1846"/>
                </a:cubicBezTo>
                <a:cubicBezTo>
                  <a:pt x="179" y="1789"/>
                  <a:pt x="169" y="1729"/>
                  <a:pt x="169" y="1670"/>
                </a:cubicBezTo>
                <a:cubicBezTo>
                  <a:pt x="169" y="1461"/>
                  <a:pt x="283" y="1269"/>
                  <a:pt x="465" y="1168"/>
                </a:cubicBezTo>
                <a:cubicBezTo>
                  <a:pt x="550" y="1122"/>
                  <a:pt x="645" y="1097"/>
                  <a:pt x="741" y="1097"/>
                </a:cubicBezTo>
                <a:cubicBezTo>
                  <a:pt x="912" y="1097"/>
                  <a:pt x="1072" y="1173"/>
                  <a:pt x="1182" y="1305"/>
                </a:cubicBezTo>
                <a:lnTo>
                  <a:pt x="1247" y="1383"/>
                </a:lnTo>
                <a:lnTo>
                  <a:pt x="1312" y="1305"/>
                </a:lnTo>
                <a:cubicBezTo>
                  <a:pt x="1484" y="1098"/>
                  <a:pt x="1791" y="1039"/>
                  <a:pt x="2029" y="1168"/>
                </a:cubicBezTo>
                <a:cubicBezTo>
                  <a:pt x="2211" y="1269"/>
                  <a:pt x="2325" y="1461"/>
                  <a:pt x="2325" y="1670"/>
                </a:cubicBezTo>
                <a:cubicBezTo>
                  <a:pt x="2325" y="1729"/>
                  <a:pt x="2315" y="1789"/>
                  <a:pt x="2294" y="1854"/>
                </a:cubicBezTo>
                <a:close/>
                <a:moveTo>
                  <a:pt x="2219" y="1670"/>
                </a:moveTo>
                <a:cubicBezTo>
                  <a:pt x="2219" y="1717"/>
                  <a:pt x="2212" y="1765"/>
                  <a:pt x="2196" y="1812"/>
                </a:cubicBezTo>
                <a:cubicBezTo>
                  <a:pt x="2190" y="1830"/>
                  <a:pt x="2174" y="1841"/>
                  <a:pt x="2156" y="1841"/>
                </a:cubicBezTo>
                <a:cubicBezTo>
                  <a:pt x="2152" y="1841"/>
                  <a:pt x="2147" y="1841"/>
                  <a:pt x="2143" y="1839"/>
                </a:cubicBezTo>
                <a:cubicBezTo>
                  <a:pt x="2121" y="1832"/>
                  <a:pt x="2109" y="1809"/>
                  <a:pt x="2116" y="1786"/>
                </a:cubicBezTo>
                <a:cubicBezTo>
                  <a:pt x="2128" y="1747"/>
                  <a:pt x="2135" y="1708"/>
                  <a:pt x="2135" y="1670"/>
                </a:cubicBezTo>
                <a:cubicBezTo>
                  <a:pt x="2135" y="1530"/>
                  <a:pt x="2059" y="1402"/>
                  <a:pt x="1938" y="1335"/>
                </a:cubicBezTo>
                <a:cubicBezTo>
                  <a:pt x="1880" y="1304"/>
                  <a:pt x="1818" y="1287"/>
                  <a:pt x="1753" y="1287"/>
                </a:cubicBezTo>
                <a:cubicBezTo>
                  <a:pt x="1729" y="1287"/>
                  <a:pt x="1710" y="1269"/>
                  <a:pt x="1710" y="1245"/>
                </a:cubicBezTo>
                <a:cubicBezTo>
                  <a:pt x="1710" y="1222"/>
                  <a:pt x="1729" y="1203"/>
                  <a:pt x="1753" y="1203"/>
                </a:cubicBezTo>
                <a:cubicBezTo>
                  <a:pt x="1832" y="1203"/>
                  <a:pt x="1908" y="1222"/>
                  <a:pt x="1978" y="1261"/>
                </a:cubicBezTo>
                <a:cubicBezTo>
                  <a:pt x="2127" y="1343"/>
                  <a:pt x="2219" y="1499"/>
                  <a:pt x="2219" y="1670"/>
                </a:cubicBezTo>
                <a:close/>
                <a:moveTo>
                  <a:pt x="1460" y="1792"/>
                </a:moveTo>
                <a:cubicBezTo>
                  <a:pt x="1460" y="1864"/>
                  <a:pt x="1421" y="1925"/>
                  <a:pt x="1367" y="1964"/>
                </a:cubicBezTo>
                <a:lnTo>
                  <a:pt x="1440" y="2349"/>
                </a:lnTo>
                <a:lnTo>
                  <a:pt x="1053" y="2349"/>
                </a:lnTo>
                <a:lnTo>
                  <a:pt x="1115" y="1955"/>
                </a:lnTo>
                <a:cubicBezTo>
                  <a:pt x="1067" y="1916"/>
                  <a:pt x="1034" y="1859"/>
                  <a:pt x="1034" y="1793"/>
                </a:cubicBezTo>
                <a:cubicBezTo>
                  <a:pt x="1034" y="1675"/>
                  <a:pt x="1129" y="1579"/>
                  <a:pt x="1247" y="1579"/>
                </a:cubicBezTo>
                <a:cubicBezTo>
                  <a:pt x="1365" y="1579"/>
                  <a:pt x="1460" y="1674"/>
                  <a:pt x="1460" y="1792"/>
                </a:cubicBezTo>
                <a:close/>
              </a:path>
            </a:pathLst>
          </a:custGeom>
          <a:solidFill>
            <a:srgbClr val="4E758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Picture 10" descr="125墊上運動_181204_0010"/>
          <p:cNvPicPr preferRelativeResize="0">
            <a:picLocks noChangeArrowheads="1"/>
          </p:cNvPicPr>
          <p:nvPr/>
        </p:nvPicPr>
        <p:blipFill>
          <a:blip r:embed="rId6">
            <a:lum bright="70000" contrast="-70000"/>
          </a:blip>
          <a:srcRect/>
          <a:stretch>
            <a:fillRect/>
          </a:stretch>
        </p:blipFill>
        <p:spPr bwMode="auto">
          <a:xfrm>
            <a:off x="14784634" y="7170590"/>
            <a:ext cx="6279250" cy="4376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6" b="16185"/>
          <a:stretch/>
        </p:blipFill>
        <p:spPr>
          <a:xfrm>
            <a:off x="14697668" y="12510164"/>
            <a:ext cx="6753097" cy="37912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圖片 8"/>
          <p:cNvPicPr>
            <a:picLocks noChangeAspect="1"/>
          </p:cNvPicPr>
          <p:nvPr/>
        </p:nvPicPr>
        <p:blipFill rotWithShape="1">
          <a:blip r:embed="rId8">
            <a:lum bright="70000" contrast="-70000"/>
          </a:blip>
          <a:srcRect l="41966" t="49137"/>
          <a:stretch/>
        </p:blipFill>
        <p:spPr bwMode="auto">
          <a:xfrm>
            <a:off x="124196" y="12701842"/>
            <a:ext cx="5729071" cy="38852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圖片 5" descr="%E9%9F%BB%E5%BE%8B%E6%95%99%E5%AE%A4"/>
          <p:cNvPicPr preferRelativeResize="0">
            <a:picLocks noChangeArrowheads="1"/>
          </p:cNvPicPr>
          <p:nvPr/>
        </p:nvPicPr>
        <p:blipFill>
          <a:blip r:embed="rId9">
            <a:lum bright="70000" contrast="-70000"/>
          </a:blip>
          <a:srcRect/>
          <a:stretch>
            <a:fillRect/>
          </a:stretch>
        </p:blipFill>
        <p:spPr bwMode="auto">
          <a:xfrm>
            <a:off x="121338" y="7219298"/>
            <a:ext cx="6130606" cy="4327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矩形 2"/>
          <p:cNvSpPr/>
          <p:nvPr/>
        </p:nvSpPr>
        <p:spPr>
          <a:xfrm>
            <a:off x="2094601" y="6131610"/>
            <a:ext cx="1824089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zh-TW" sz="8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銀</a:t>
            </a:r>
            <a:r>
              <a:rPr lang="zh-TW" altLang="zh-TW" sz="88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齡樂活新動力－全身輕鬆動起來！</a:t>
            </a:r>
            <a:endParaRPr lang="zh-TW" altLang="en-US" sz="88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884820" y="16185646"/>
            <a:ext cx="20224216" cy="1163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81057" indent="-857250">
              <a:lnSpc>
                <a:spcPts val="7500"/>
              </a:lnSpc>
              <a:buClrTx/>
              <a:buSzPts val="6600"/>
              <a:buFont typeface="Arial" panose="020B0604020202020204" pitchFamily="34" charset="0"/>
              <a:buChar char="•"/>
            </a:pPr>
            <a:r>
              <a:rPr lang="zh-TW" sz="6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課程活動</a:t>
            </a:r>
            <a:r>
              <a:rPr lang="zh-TW" altLang="en-US" sz="6000" b="1" dirty="0" smtClean="0">
                <a:solidFill>
                  <a:schemeClr val="tx1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Calibri"/>
                <a:sym typeface="Calibri"/>
              </a:rPr>
              <a:t>：</a:t>
            </a:r>
            <a:r>
              <a:rPr lang="zh-TW" altLang="en-US" sz="4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全身式振動訓練課程進、上下肢肌力、心肺耐力、</a:t>
            </a:r>
            <a:r>
              <a:rPr lang="zh-TW" altLang="en-US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上下</a:t>
            </a:r>
            <a:endParaRPr lang="en-US" altLang="zh-TW" sz="4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  <a:p>
            <a:pPr>
              <a:lnSpc>
                <a:spcPts val="7500"/>
              </a:lnSpc>
              <a:buClrTx/>
              <a:buSzPts val="6600"/>
            </a:pPr>
            <a:r>
              <a:rPr lang="zh-TW" altLang="en-US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                               肢</a:t>
            </a:r>
            <a:r>
              <a:rPr lang="zh-TW" altLang="en-US" sz="4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柔軟度、敏捷度、靜態與動態平衡等項目之前、後</a:t>
            </a:r>
            <a:r>
              <a:rPr lang="zh-TW" altLang="en-US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測</a:t>
            </a:r>
            <a:endParaRPr sz="4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  <a:sym typeface="DFKai-SB"/>
            </a:endParaRPr>
          </a:p>
          <a:p>
            <a:pPr marL="781057" lvl="0" indent="-857250">
              <a:lnSpc>
                <a:spcPts val="7500"/>
              </a:lnSpc>
              <a:buClrTx/>
              <a:buSzPts val="6600"/>
              <a:buFont typeface="Arial" panose="020B0604020202020204" pitchFamily="34" charset="0"/>
              <a:buChar char="•"/>
            </a:pPr>
            <a:r>
              <a:rPr lang="zh-TW" sz="6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活動地點</a:t>
            </a:r>
            <a:r>
              <a:rPr lang="zh-TW" altLang="en-US" sz="6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：</a:t>
            </a:r>
            <a:r>
              <a:rPr lang="zh-TW" altLang="en-US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聖約翰科技大學百齡堂韻律教室</a:t>
            </a:r>
            <a:endParaRPr lang="en-US" altLang="zh-TW" sz="4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  <a:sym typeface="Calibri"/>
            </a:endParaRPr>
          </a:p>
          <a:p>
            <a:pPr marL="781057" lvl="0" indent="-857250">
              <a:lnSpc>
                <a:spcPts val="7500"/>
              </a:lnSpc>
              <a:buClrTx/>
              <a:buSzPts val="6600"/>
              <a:buFont typeface="Arial" panose="020B0604020202020204" pitchFamily="34" charset="0"/>
              <a:buChar char="•"/>
            </a:pPr>
            <a:r>
              <a:rPr lang="zh-TW" altLang="en-US" sz="6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報名費用：</a:t>
            </a:r>
            <a:r>
              <a:rPr lang="en-US" altLang="zh-TW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1,000</a:t>
            </a:r>
            <a:r>
              <a:rPr lang="zh-TW" altLang="en-US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元整</a:t>
            </a:r>
          </a:p>
          <a:p>
            <a:pPr marL="781057" lvl="0" indent="-857250">
              <a:lnSpc>
                <a:spcPts val="7500"/>
              </a:lnSpc>
              <a:buClrTx/>
              <a:buSzPts val="6600"/>
              <a:buFont typeface="Arial" panose="020B0604020202020204" pitchFamily="34" charset="0"/>
              <a:buChar char="•"/>
            </a:pPr>
            <a:r>
              <a:rPr lang="zh-TW" altLang="en-US" sz="6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活動時間</a:t>
            </a:r>
            <a:r>
              <a:rPr lang="zh-TW" altLang="en-US" sz="6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：</a:t>
            </a:r>
            <a:r>
              <a:rPr lang="en-US" altLang="zh-TW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2</a:t>
            </a:r>
            <a:r>
              <a:rPr lang="zh-TW" altLang="en-US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月</a:t>
            </a:r>
            <a:r>
              <a:rPr lang="en-US" altLang="zh-TW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27</a:t>
            </a:r>
            <a:r>
              <a:rPr lang="zh-TW" altLang="en-US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日</a:t>
            </a:r>
            <a:r>
              <a:rPr lang="en-US" altLang="zh-TW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-6</a:t>
            </a:r>
            <a:r>
              <a:rPr lang="zh-TW" altLang="en-US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月</a:t>
            </a:r>
            <a:r>
              <a:rPr lang="en-US" altLang="zh-TW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18</a:t>
            </a:r>
            <a:r>
              <a:rPr lang="zh-TW" altLang="en-US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日</a:t>
            </a:r>
            <a:r>
              <a:rPr lang="en-US" altLang="zh-TW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(</a:t>
            </a:r>
            <a:r>
              <a:rPr lang="zh-TW" altLang="en-US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共</a:t>
            </a:r>
            <a:r>
              <a:rPr lang="en-US" altLang="zh-TW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16</a:t>
            </a:r>
            <a:r>
              <a:rPr lang="zh-TW" altLang="en-US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週</a:t>
            </a:r>
            <a:r>
              <a:rPr lang="en-US" altLang="zh-TW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)</a:t>
            </a:r>
            <a:r>
              <a:rPr lang="zh-TW" altLang="en-US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，每周二上午</a:t>
            </a:r>
            <a:r>
              <a:rPr lang="en-US" altLang="zh-TW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10</a:t>
            </a:r>
            <a:r>
              <a:rPr lang="zh-TW" altLang="en-US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時</a:t>
            </a:r>
            <a:r>
              <a:rPr lang="en-US" altLang="zh-TW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-12</a:t>
            </a:r>
            <a:r>
              <a:rPr lang="zh-TW" altLang="en-US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時</a:t>
            </a:r>
          </a:p>
          <a:p>
            <a:pPr marL="781057" lvl="0" indent="-857250">
              <a:lnSpc>
                <a:spcPts val="7500"/>
              </a:lnSpc>
              <a:buClrTx/>
              <a:buSzPts val="6600"/>
              <a:buFont typeface="Arial" panose="020B0604020202020204" pitchFamily="34" charset="0"/>
              <a:buChar char="•"/>
            </a:pPr>
            <a:r>
              <a:rPr lang="zh-TW" altLang="en-US" sz="6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報名</a:t>
            </a:r>
            <a:r>
              <a:rPr lang="zh-TW" altLang="en-US" sz="6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聯絡人</a:t>
            </a:r>
            <a:r>
              <a:rPr lang="zh-TW" altLang="en-US" sz="6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：</a:t>
            </a:r>
            <a:r>
              <a:rPr lang="zh-TW" altLang="en-US" sz="4800" b="1" dirty="0">
                <a:solidFill>
                  <a:srgbClr val="1F38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蔡文程</a:t>
            </a:r>
            <a:r>
              <a:rPr lang="zh-TW" altLang="en-US" sz="4800" b="1" dirty="0" smtClean="0">
                <a:solidFill>
                  <a:srgbClr val="1F38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老師、</a:t>
            </a:r>
            <a:r>
              <a:rPr lang="zh-TW" altLang="en-US" sz="4800" b="1" dirty="0">
                <a:solidFill>
                  <a:srgbClr val="1F38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柯淨文</a:t>
            </a:r>
            <a:r>
              <a:rPr lang="zh-TW" altLang="en-US" sz="4800" b="1" dirty="0" smtClean="0">
                <a:solidFill>
                  <a:srgbClr val="1F38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老師</a:t>
            </a:r>
            <a:endParaRPr lang="en-US" altLang="zh-TW" sz="4800" b="1" dirty="0" smtClean="0">
              <a:solidFill>
                <a:srgbClr val="1F3864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  <a:sym typeface="Calibri"/>
            </a:endParaRPr>
          </a:p>
          <a:p>
            <a:pPr lvl="0">
              <a:lnSpc>
                <a:spcPts val="7500"/>
              </a:lnSpc>
              <a:buClrTx/>
              <a:buSzPts val="6600"/>
            </a:pPr>
            <a:r>
              <a:rPr lang="en-US" altLang="zh-TW" sz="4800" b="1" dirty="0" smtClean="0">
                <a:solidFill>
                  <a:srgbClr val="1F38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                                0935-696019    0910-791197</a:t>
            </a:r>
            <a:endParaRPr lang="en-US" altLang="zh-TW" sz="6000" b="1" dirty="0">
              <a:solidFill>
                <a:srgbClr val="1F3864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  <a:sym typeface="Calibri"/>
            </a:endParaRPr>
          </a:p>
          <a:p>
            <a:pPr marL="781057" lvl="0" indent="-857250">
              <a:lnSpc>
                <a:spcPts val="7500"/>
              </a:lnSpc>
              <a:buClrTx/>
              <a:buSzPts val="6600"/>
              <a:buFont typeface="Arial" panose="020B0604020202020204" pitchFamily="34" charset="0"/>
              <a:buChar char="•"/>
            </a:pPr>
            <a:r>
              <a:rPr lang="zh-TW" altLang="en-US" sz="6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報名資格：</a:t>
            </a:r>
            <a:r>
              <a:rPr lang="zh-TW" altLang="en-US" sz="4800" b="1" dirty="0" smtClean="0">
                <a:solidFill>
                  <a:srgbClr val="1F38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滿</a:t>
            </a:r>
            <a:r>
              <a:rPr lang="en-US" altLang="zh-TW" sz="4800" b="1" dirty="0">
                <a:solidFill>
                  <a:srgbClr val="1F38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65</a:t>
            </a:r>
            <a:r>
              <a:rPr lang="zh-TW" altLang="en-US" sz="4800" b="1" dirty="0" smtClean="0">
                <a:solidFill>
                  <a:srgbClr val="1F38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歲</a:t>
            </a:r>
            <a:endParaRPr lang="zh-TW" altLang="en-US" sz="4800" b="1" dirty="0">
              <a:solidFill>
                <a:srgbClr val="1F3864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  <a:sym typeface="Calibri"/>
            </a:endParaRPr>
          </a:p>
          <a:p>
            <a:pPr marL="781057" lvl="0" indent="-857250">
              <a:lnSpc>
                <a:spcPts val="7500"/>
              </a:lnSpc>
              <a:buClrTx/>
              <a:buSzPts val="6600"/>
              <a:buFont typeface="Arial" panose="020B0604020202020204" pitchFamily="34" charset="0"/>
              <a:buChar char="•"/>
            </a:pPr>
            <a:r>
              <a:rPr lang="zh-TW" altLang="en-US" sz="6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補助單位：</a:t>
            </a:r>
            <a:r>
              <a:rPr lang="zh-TW" altLang="en-US" sz="4800" b="1" dirty="0">
                <a:solidFill>
                  <a:srgbClr val="1F38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衛生福利部國民健康署</a:t>
            </a:r>
            <a:r>
              <a:rPr lang="en-US" altLang="zh-TW" sz="4800" b="1" dirty="0">
                <a:solidFill>
                  <a:srgbClr val="1F38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/</a:t>
            </a:r>
            <a:r>
              <a:rPr lang="zh-TW" altLang="en-US" sz="4800" b="1" dirty="0">
                <a:solidFill>
                  <a:srgbClr val="1F38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新北市政府衛生局</a:t>
            </a:r>
            <a:endParaRPr lang="en-US" altLang="zh-TW" sz="4800" b="1" dirty="0">
              <a:solidFill>
                <a:srgbClr val="1F3864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  <a:sym typeface="Calibri"/>
            </a:endParaRPr>
          </a:p>
          <a:p>
            <a:pPr marL="781057" lvl="0" indent="-857250">
              <a:lnSpc>
                <a:spcPts val="7500"/>
              </a:lnSpc>
              <a:buClrTx/>
              <a:buSzPts val="6600"/>
              <a:buFont typeface="Arial" panose="020B0604020202020204" pitchFamily="34" charset="0"/>
              <a:buChar char="•"/>
            </a:pPr>
            <a:r>
              <a:rPr lang="zh-TW" altLang="en-US" sz="6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執行單位：</a:t>
            </a:r>
            <a:r>
              <a:rPr lang="zh-TW" altLang="en-US" sz="4800" b="1" dirty="0">
                <a:solidFill>
                  <a:srgbClr val="1F38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聖約翰科技大學 休閒運動</a:t>
            </a:r>
            <a:r>
              <a:rPr lang="zh-TW" altLang="en-US" sz="4800" b="1" dirty="0" smtClean="0">
                <a:solidFill>
                  <a:srgbClr val="1F38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與</a:t>
            </a:r>
            <a:r>
              <a:rPr lang="zh-TW" altLang="en-US" sz="4800" b="1" dirty="0">
                <a:solidFill>
                  <a:srgbClr val="1F38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觀光</a:t>
            </a:r>
            <a:r>
              <a:rPr lang="zh-TW" altLang="en-US" sz="4800" b="1" dirty="0" smtClean="0">
                <a:solidFill>
                  <a:srgbClr val="1F38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管理系</a:t>
            </a:r>
            <a:endParaRPr lang="en-US" altLang="zh-TW" sz="4800" b="1" dirty="0" smtClean="0">
              <a:solidFill>
                <a:srgbClr val="1F3864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  <a:sym typeface="Calibri"/>
            </a:endParaRPr>
          </a:p>
          <a:p>
            <a:pPr marL="781057" indent="-857250">
              <a:lnSpc>
                <a:spcPts val="7500"/>
              </a:lnSpc>
              <a:buClrTx/>
              <a:buSzPts val="6600"/>
              <a:buFont typeface="Arial" panose="020B0604020202020204" pitchFamily="34" charset="0"/>
              <a:buChar char="•"/>
            </a:pPr>
            <a:r>
              <a:rPr lang="zh-TW" altLang="en-US" sz="6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報名網址</a:t>
            </a:r>
            <a:r>
              <a:rPr lang="zh-TW" altLang="en-US" sz="6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：</a:t>
            </a:r>
            <a:r>
              <a:rPr lang="en-US" altLang="zh-TW" sz="40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Calibri"/>
                <a:hlinkClick r:id="rId10"/>
              </a:rPr>
              <a:t>https://</a:t>
            </a:r>
            <a:r>
              <a:rPr lang="en-US" altLang="zh-TW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Calibri"/>
                <a:hlinkClick r:id="rId10"/>
              </a:rPr>
              <a:t>www.beclass.com/rid=284d6f865ab591f1531b</a:t>
            </a:r>
            <a:endParaRPr lang="en-US" altLang="zh-TW" sz="4000" b="1" dirty="0" smtClean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  <a:sym typeface="Calibri"/>
            </a:endParaRPr>
          </a:p>
          <a:p>
            <a:pPr marL="781057" indent="-857250">
              <a:lnSpc>
                <a:spcPts val="7500"/>
              </a:lnSpc>
              <a:buClrTx/>
              <a:buSzPts val="6600"/>
              <a:buFont typeface="Arial" panose="020B0604020202020204" pitchFamily="34" charset="0"/>
              <a:buChar char="•"/>
            </a:pPr>
            <a:r>
              <a:rPr lang="en-US" altLang="zh-TW" sz="40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altLang="zh-TW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Calibri"/>
              </a:rPr>
              <a:t> </a:t>
            </a:r>
            <a:endParaRPr lang="en-US" altLang="zh-TW" sz="4000" b="1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396" y="8292223"/>
            <a:ext cx="9408469" cy="6930217"/>
          </a:xfrm>
          <a:prstGeom prst="rect">
            <a:avLst/>
          </a:prstGeom>
        </p:spPr>
      </p:pic>
      <p:sp>
        <p:nvSpPr>
          <p:cNvPr id="2" name="AutoShape 2" descr="data:image/png;base64,iVBORw0KGgoAAAANSUhEUgAAAMgAAADICAYAAACtWK6eAAAAAXNSR0IArs4c6QAADlFJREFUeF7tndF24zYMRJP//+j0NKdu5Y1kXnIgkqnvvgokgMEMQMqO9/Pr6+vrw38iIAKnCHwqEJkhAtcIKBDZIQIvEFAg0kMEFIgcEIExBJwgY7i56k0QUCBvUmjTHENAgYzh5qo3QUCBvEmhTXMMAQUyhpur3gQBBfImhTbNMQQUyBhurnoTBBTImxTaNMcQUCBjuLnqTRBQIG9SaNMcQ0CBjOHmqjdBQIG8SaFNcwyBEoF8fn6Oeb9h1dnff53Fl9idhU190LUUGvr3brRGdL/qPGi+1C7J4+hDgRzQqCY5LRIl7xk5qn3Q/RQIlerHx0dS4A43yDSZDArk40OBPNPMCeIEeWKEAlEg3wgkk4YeLyjZkglc7YPuRzFAY/8GoySPKXeQqgBfYUePRJSAVDRJPRNckjwooSkGiV2CX5LHiN/bjlgJEWgiCuQcKYp9gp8CoSy9uKTTInW4+WGaFJi+EaJdm+aR4EJjoT4S/BQIrbgC6UBqzlsiBZLh7B3kgtK0K3Yp4g9jSl561qaTkO5HMUjsEvySPEb8Tr2D0CMCLXpyRKBgUULT3FYRqxqrJA+KVTUPaM2XTZBVwFT7pV1shwI/YlAgI/L4+HCCNHBzgvA3ZdUi3KHBKBAF8oQAnbYesTom0u6dgxaddiyPWNk3EarrQfnXQel/Td9iglBC0+MUBZoWboYdjTnBIMkjiY/6pT7e7pKuQDg1FMgzVk6QAx4JORIR0g6Y2FGJJBisio/6pRg4QSZ9+k8LN8OOkkOBOEG+EaCkpMRygnBMvaR3/L0FJeDurxXpGzBKjqSTU7EmMe9ejyr83uIOQkmZEGbGWtpMFMgv/bLiDKLSzkbJluxXvZbGrEAUSNc9YoYwnSDeQS4bGL3wziBq0rVnkJxiUHWGfuSU+E3qu6oeVfhNvYMkRwR6bKDA0KLPiJkKsxqD6v12wpTyoFVfBXJAqArUV6Annbya0NX7KZCLyv9GYHaK2QnS6uOvn99ZSyeIE+SJfQnZkrWJRO70q0AUiAJ5oc7bBJJ0hGQtfWuiXfZaluKX1DJZW3WfVCCHKtBRrR3/g6mE5MlaBXKBHu1s2jlBiACdIE6QJ55UNw5CwjtsnCBOkG8Eqgldvd8d5Cd7biUQEvBuNjPuEUnOVQV+FUM1Bkm+u64tOWLtmtxMctBPyClWCoQida+dAml8DpJ02aR0CiRBr26tAlEgZZf0Olrus5MCUSAK5IUeSwRCjyFncVSf3WnvoW9rkv3oWorLjGMXjeXMjsZH+ZJwg8bSqpECOSC0Q0Ee4VAStQpc8ZziQklJc6N+E7G28FEgCqTFkdOfSEpIqUAuPsBKxnezip0GHrE4YLSTO0EuMKUdQYFkpKQE5F6YpQJhOF1aUYFQoGk4lDDVfpP4ZsRSjQvdj+KSYFAdSyvmqXeQBJjqM28LmIrn1cc4GhMlEa0H3Y/GR/0mNaextOwUSAuh4LkCOQdPgXR8yzTg3+k3Wf/P9xyKFe34lKh0Pxof9esEoYhe2NHCJQVJQnSCOEG+EUgu6ZTkdDJQUlK/1blRsdL4ElzoWtrJE6ySRkTjG/Gx/A4ygwi0cJQwiQgVyHlDHSHvqzUJr477KpBGZai4ErvqDkhjoQ2Bxkf90iaRiEaBTDraJUWnk4YSkBKGxqxA2og6QZwgTwjQ7k7FT+3aVO2z2H6C0K6YdLukA/bB/WxNi15VpId3Sl6KfYJBgj3FhXKD2o3ke9sEoUWqTi4hEQVQgZwjRbFXIBdMm0EsWiQqhlVCTzo0jTnBIIlPgSiQbwQoEShRE/FXx6JAaNUu3ibRLuYRiwOtQLIfyuNI/2c59Q5CA6Tdjoqr2o52T5rHjP2qfewkVlpfyr+jnQI5oJEAnaytJi8lQhKzAqEodxyx6Ja089ICV9vNIDSNmWJaHbMC6UA+AYveVZICU7JRuyQWCmsSywwfSc1pA5yRR8uHRyyPWE8coeRVIC1pNYjVsRyZ0sKhzW4wooShedD9aCr0M6hkv2Sy0nwpfjSPlt2WEyQ5drUSvut5dYHpfjQfBUKRerZTIGO4/VhFCU07IN2Phq9AKFIKZAypxipKaAXCP+zb4SThBCmSiwI5B5K+javGr6isHyUCoZezJOgZRwRapCSP6q5IY6b47WRXjfPIfgrkgBol2wjQr9bQY1fSiHYiPp0q1TiP7KdAFMgTb3YS0gihq9coEAWiQF6oSoEoEAWyQiDJqJtxRp3hg2JQHUuyH11L7ei9acbRjtbjaHfbBBkJ5rEmAZ/6neFjVSxJbnQttVMglAUddgn41M0MH6tiSXKja6mdAqEs6LBLwKduZvhYFUuSG11L7RQIZUGHXQI+dTPDx6pYktzoWmqnQCgLOuwo+NV2HSH+MK3+kHHGpbU65gS/5MPSxG9r7a++pCsQ/sU/KrgWYe56rkA6kK0mPt2vI0QnSALWyVoF0gEoJXS1XUeICiQBS4Fk6FUTn+6XRF19nqdHomq7BINk7dtNEEpKakfBp0SlxDrzS9dSO5obtaNko9hTTHfCimLQwvS2S3oCfpIcLWZCXrqW2rWK1Puc4pfUiMZEMaB2iV+69minQA5oVIuruui0wAqk7ofDFYgCedJdtajpftSuukm09lMgCkSBvFBJiUDoWbal1lfPq48/1RfKs/1ozAkuSR7Ub3JkmxEf9UHzLb+DKJBz6BXIOS7VxykF0vEL8gn4dG11Rx3pbK/W0Dyo3+p8q+NTIAqEcvnbrpqACqQL/p/GHrE8Yv2NAD1SVgt4+wlCL6gUGNqxqF+qfxpfsh+NuRqDJDcaC22UVEgUZwXSgVQCfkKipEiUWBQGuh/FSoFQ5DvskiLRgtBuTMNWIPytE8W+GtOklnTt0a7kc5BqsBRI9lWJpDnNmIR0co0Q+rEm4ZACuUC+utvRIlFCU8LQ/ShRq/Ogfmm+iahbPm6bIMlUaQX9eF4N9E5ESMRK86jGmcac2NGYq+wUyAFJSqzqDk07IG0INA9KosRvglV1HjTfKUcsJwj/XECBnGOlQC4+9aVKp52N7kcLknTFJBaaL82DxpL4TbCqzoPm6wTpuKQnk5ASywnyP58gSZcYUfWrV3kJKZNYKMmpD4ppsh9dm1yqaT12mBanzfCrIDJaTApWdeHoftV2CbQUUxpzgr0CoShf2NFiJkWiHbraRwKNAuEvKhKskhq11pa85lUg5zAnRaeYtgr8eJ40DicIRdkJ0oWUAnGCfBNmp25HGUzJSztv0mVpzPSNWrJf9VG2GmeaG/Xb2m/qEasVTMVxgPqgACqQ7C8Uq3Gurm9rPwXSQEiBKJCvlopazz1icRLRjtrCfPW0TRrHjKNiFc5OECdIU4v0fkXvLwok/GUNWpDEjhaJdiLaUSmJ6FSmfilWTbVsaEBrNBL61AlSXUxadAogJSUVFy1Ikkc1pjTmnexofUdiViAH1BTICIXWr1EgHZ+1VJOcgk87uUesekHRGo14doI4QUZ4s9WaXymQnRCkZ3za3atzS6bejFiqfSQ400ldJZrbJsgMUKkPBUKR4t+d4jsyS0poBcLw7LJSIBwuSkC+I7NUIAynW6wUCIdVgTxj5RGrwR3a2TgFf1p6B+G/JEkFXFW3EoEk5JixloI64/KY5FtV9FcxUKySWGhDmBFLqx4KpGiC0GK2CvLqeUJK6pfmkcSiQGg1JtnRojtB+FssBTKJvDPcKBCOMsVKgXBMt7ekRXeCOEH+5EDJHSQhYLW6kle61QKhsVTb0TySulXHnOxXzaHjfgrkxkt6UvQZF1kF0paWAlEgbZacWKwSf3L3GUlUgSiQEd7g/4t9hpCGEoCLFIgCgVR5NptBfHrMHEoALrpNIDNGIQWQ2p1hRs/p1YSB9cNmND66YVJfimnysiGJb8olvSrAVwWjxKd2CoTKg393KsFUgfB6nFpS4lO7pJi0Q1O7EJofy6v9Jg3QCRL+12qUHJT41E6BUOSdIBypjh9U6NoUGFPiUzsFAkD/x8QJwrHCv+6+arQmfpNz8Iy1M0TdQYVhUyo4Wku6XyvgqW+xaHIJsarP2kksM9YqkHOKK5COo10izBkkp/HRoif70bWtztv7fEZuvTH9be8EGUAtmVLVa50gTpBvBCixqN2ALv5dkvioXqtAFMivEAglaiIQetyj4q9+u0dzqz5OVeNy3M8jFmXTwS4pMCURDYvGkgg4WVstwhm4KBCK8oUdJSUlR3IxprEkJE/WUgyoD1q6BBcFQlFWIJdIUeJTOwVy8VqWcpUeTagd9Zucbyk5nCDn1ViFy9tNENqdEnHRkU5FQ2NOhE7FvyrmGfVo4fcWl3RKthkFWUW2FhEezykGSUOojoUKnfp1gtzwKXxCmGTtSNFfrVEgz+g4QQ54UHIkHcsJwiU9ox6taBSIAnniCCXljKlHY0ka1lYCaQXT+3xGN6ZFooTpzfHpPPz5+WN5Eh99S7STD4pfVT2mThCaHLVTIHO+o6ZAKCMv7BKiJq4TvzO6Z5Jb9Zs3SnJ6XKHYV+NMMXWCdLyJomSrJgctJrVLSKlAKMoL32KNhXi9ihJGgfCjWHWTcIKEXyGpFk3SKVeRg2JAjw1J46DNJImlOl+634jdbZf0kWAq1iiQ8//jgxJagUw6YlWQfWQPBaJARnhztcYJ0kCTCo7aJcWjU8AjVoKyE6QLPUp8atfl/A9jBZKgN7a2ZIKMuXaVCOyPgALZv0ZGuBABBbIQfF3vj4AC2b9GRrgQAQWyEHxd74+AAtm/Rka4EAEFshB8Xe+PgALZv0ZGuBABBbIQfF3vj4AC2b9GRrgQAQWyEHxd74+AAtm/Rka4EAEFshB8Xe+PgALZv0ZGuBABBbIQfF3vj4AC2b9GRrgQAQWyEHxd74+AAtm/Rka4EIG/AKkoWcbI8kCF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4" descr="data:image/png;base64,iVBORw0KGgoAAAANSUhEUgAAAMgAAADICAYAAACtWK6eAAAAAXNSR0IArs4c6QAADlFJREFUeF7tndF24zYMRJP//+j0NKdu5Y1kXnIgkqnvvgokgMEMQMqO9/Pr6+vrw38iIAKnCHwqEJkhAtcIKBDZIQIvEFAg0kMEFIgcEIExBJwgY7i56k0QUCBvUmjTHENAgYzh5qo3QUCBvEmhTXMMAQUyhpur3gQBBfImhTbNMQQUyBhurnoTBBTImxTaNMcQUCBjuLnqTRBQIG9SaNMcQ0CBjOHmqjdBQIG8SaFNcwyBEoF8fn6Oeb9h1dnff53Fl9idhU190LUUGvr3brRGdL/qPGi+1C7J4+hDgRzQqCY5LRIl7xk5qn3Q/RQIlerHx0dS4A43yDSZDArk40OBPNPMCeIEeWKEAlEg3wgkk4YeLyjZkglc7YPuRzFAY/8GoySPKXeQqgBfYUePRJSAVDRJPRNckjwooSkGiV2CX5LHiN/bjlgJEWgiCuQcKYp9gp8CoSy9uKTTInW4+WGaFJi+EaJdm+aR4EJjoT4S/BQIrbgC6UBqzlsiBZLh7B3kgtK0K3Yp4g9jSl561qaTkO5HMUjsEvySPEb8Tr2D0CMCLXpyRKBgUULT3FYRqxqrJA+KVTUPaM2XTZBVwFT7pV1shwI/YlAgI/L4+HCCNHBzgvA3ZdUi3KHBKBAF8oQAnbYesTom0u6dgxaddiyPWNk3EarrQfnXQel/Td9iglBC0+MUBZoWboYdjTnBIMkjiY/6pT7e7pKuQDg1FMgzVk6QAx4JORIR0g6Y2FGJJBisio/6pRg4QSZ9+k8LN8OOkkOBOEG+EaCkpMRygnBMvaR3/L0FJeDurxXpGzBKjqSTU7EmMe9ejyr83uIOQkmZEGbGWtpMFMgv/bLiDKLSzkbJluxXvZbGrEAUSNc9YoYwnSDeQS4bGL3wziBq0rVnkJxiUHWGfuSU+E3qu6oeVfhNvYMkRwR6bKDA0KLPiJkKsxqD6v12wpTyoFVfBXJAqArUV6Annbya0NX7KZCLyv9GYHaK2QnS6uOvn99ZSyeIE+SJfQnZkrWJRO70q0AUiAJ5oc7bBJJ0hGQtfWuiXfZaluKX1DJZW3WfVCCHKtBRrR3/g6mE5MlaBXKBHu1s2jlBiACdIE6QJ55UNw5CwjtsnCBOkG8Eqgldvd8d5Cd7biUQEvBuNjPuEUnOVQV+FUM1Bkm+u64tOWLtmtxMctBPyClWCoQida+dAml8DpJ02aR0CiRBr26tAlEgZZf0Olrus5MCUSAK5IUeSwRCjyFncVSf3WnvoW9rkv3oWorLjGMXjeXMjsZH+ZJwg8bSqpECOSC0Q0Ee4VAStQpc8ZziQklJc6N+E7G28FEgCqTFkdOfSEpIqUAuPsBKxnezip0GHrE4YLSTO0EuMKUdQYFkpKQE5F6YpQJhOF1aUYFQoGk4lDDVfpP4ZsRSjQvdj+KSYFAdSyvmqXeQBJjqM28LmIrn1cc4GhMlEa0H3Y/GR/0mNaextOwUSAuh4LkCOQdPgXR8yzTg3+k3Wf/P9xyKFe34lKh0Pxof9esEoYhe2NHCJQVJQnSCOEG+EUgu6ZTkdDJQUlK/1blRsdL4ElzoWtrJE6ySRkTjG/Gx/A4ygwi0cJQwiQgVyHlDHSHvqzUJr477KpBGZai4ErvqDkhjoQ2Bxkf90iaRiEaBTDraJUWnk4YSkBKGxqxA2og6QZwgTwjQ7k7FT+3aVO2z2H6C0K6YdLukA/bB/WxNi15VpId3Sl6KfYJBgj3FhXKD2o3ke9sEoUWqTi4hEQVQgZwjRbFXIBdMm0EsWiQqhlVCTzo0jTnBIIlPgSiQbwQoEShRE/FXx6JAaNUu3ibRLuYRiwOtQLIfyuNI/2c59Q5CA6Tdjoqr2o52T5rHjP2qfewkVlpfyr+jnQI5oJEAnaytJi8lQhKzAqEodxyx6Ja089ICV9vNIDSNmWJaHbMC6UA+AYveVZICU7JRuyQWCmsSywwfSc1pA5yRR8uHRyyPWE8coeRVIC1pNYjVsRyZ0sKhzW4wooShedD9aCr0M6hkv2Sy0nwpfjSPlt2WEyQ5drUSvut5dYHpfjQfBUKRerZTIGO4/VhFCU07IN2Phq9AKFIKZAypxipKaAXCP+zb4SThBCmSiwI5B5K+javGr6isHyUCoZezJOgZRwRapCSP6q5IY6b47WRXjfPIfgrkgBol2wjQr9bQY1fSiHYiPp0q1TiP7KdAFMgTb3YS0gihq9coEAWiQF6oSoEoEAWyQiDJqJtxRp3hg2JQHUuyH11L7ei9acbRjtbjaHfbBBkJ5rEmAZ/6neFjVSxJbnQttVMglAUddgn41M0MH6tiSXKja6mdAqEs6LBLwKduZvhYFUuSG11L7RQIZUGHXQI+dTPDx6pYktzoWmqnQCgLOuwo+NV2HSH+MK3+kHHGpbU65gS/5MPSxG9r7a++pCsQ/sU/KrgWYe56rkA6kK0mPt2vI0QnSALWyVoF0gEoJXS1XUeICiQBS4Fk6FUTn+6XRF19nqdHomq7BINk7dtNEEpKakfBp0SlxDrzS9dSO5obtaNko9hTTHfCimLQwvS2S3oCfpIcLWZCXrqW2rWK1Puc4pfUiMZEMaB2iV+69minQA5oVIuruui0wAqk7ofDFYgCedJdtajpftSuukm09lMgCkSBvFBJiUDoWbal1lfPq48/1RfKs/1ozAkuSR7Ub3JkmxEf9UHzLb+DKJBz6BXIOS7VxykF0vEL8gn4dG11Rx3pbK/W0Dyo3+p8q+NTIAqEcvnbrpqACqQL/p/GHrE8Yv2NAD1SVgt4+wlCL6gUGNqxqF+qfxpfsh+NuRqDJDcaC22UVEgUZwXSgVQCfkKipEiUWBQGuh/FSoFQ5DvskiLRgtBuTMNWIPytE8W+GtOklnTt0a7kc5BqsBRI9lWJpDnNmIR0co0Q+rEm4ZACuUC+utvRIlFCU8LQ/ShRq/Ogfmm+iahbPm6bIMlUaQX9eF4N9E5ESMRK86jGmcac2NGYq+wUyAFJSqzqDk07IG0INA9KosRvglV1HjTfKUcsJwj/XECBnGOlQC4+9aVKp52N7kcLknTFJBaaL82DxpL4TbCqzoPm6wTpuKQnk5ASywnyP58gSZcYUfWrV3kJKZNYKMmpD4ppsh9dm1yqaT12mBanzfCrIDJaTApWdeHoftV2CbQUUxpzgr0CoShf2NFiJkWiHbraRwKNAuEvKhKskhq11pa85lUg5zAnRaeYtgr8eJ40DicIRdkJ0oWUAnGCfBNmp25HGUzJSztv0mVpzPSNWrJf9VG2GmeaG/Xb2m/qEasVTMVxgPqgACqQ7C8Uq3Gurm9rPwXSQEiBKJCvlopazz1icRLRjtrCfPW0TRrHjKNiFc5OECdIU4v0fkXvLwok/GUNWpDEjhaJdiLaUSmJ6FSmfilWTbVsaEBrNBL61AlSXUxadAogJSUVFy1Ikkc1pjTmnexofUdiViAH1BTICIXWr1EgHZ+1VJOcgk87uUesekHRGo14doI4QUZ4s9WaXymQnRCkZ3za3atzS6bejFiqfSQ400ldJZrbJsgMUKkPBUKR4t+d4jsyS0poBcLw7LJSIBwuSkC+I7NUIAynW6wUCIdVgTxj5RGrwR3a2TgFf1p6B+G/JEkFXFW3EoEk5JixloI64/KY5FtV9FcxUKySWGhDmBFLqx4KpGiC0GK2CvLqeUJK6pfmkcSiQGg1JtnRojtB+FssBTKJvDPcKBCOMsVKgXBMt7ekRXeCOEH+5EDJHSQhYLW6kle61QKhsVTb0TySulXHnOxXzaHjfgrkxkt6UvQZF1kF0paWAlEgbZacWKwSf3L3GUlUgSiQEd7g/4t9hpCGEoCLFIgCgVR5NptBfHrMHEoALrpNIDNGIQWQ2p1hRs/p1YSB9cNmND66YVJfimnysiGJb8olvSrAVwWjxKd2CoTKg393KsFUgfB6nFpS4lO7pJi0Q1O7EJofy6v9Jg3QCRL+12qUHJT41E6BUOSdIBypjh9U6NoUGFPiUzsFAkD/x8QJwrHCv+6+arQmfpNz8Iy1M0TdQYVhUyo4Wku6XyvgqW+xaHIJsarP2kksM9YqkHOKK5COo10izBkkp/HRoif70bWtztv7fEZuvTH9be8EGUAtmVLVa50gTpBvBCixqN2ALv5dkvioXqtAFMivEAglaiIQetyj4q9+u0dzqz5OVeNy3M8jFmXTwS4pMCURDYvGkgg4WVstwhm4KBCK8oUdJSUlR3IxprEkJE/WUgyoD1q6BBcFQlFWIJdIUeJTOwVy8VqWcpUeTagd9Zucbyk5nCDn1ViFy9tNENqdEnHRkU5FQ2NOhE7FvyrmGfVo4fcWl3RKthkFWUW2FhEezykGSUOojoUKnfp1gtzwKXxCmGTtSNFfrVEgz+g4QQ54UHIkHcsJwiU9ox6taBSIAnniCCXljKlHY0ka1lYCaQXT+3xGN6ZFooTpzfHpPPz5+WN5Eh99S7STD4pfVT2mThCaHLVTIHO+o6ZAKCMv7BKiJq4TvzO6Z5Jb9Zs3SnJ6XKHYV+NMMXWCdLyJomSrJgctJrVLSKlAKMoL32KNhXi9ihJGgfCjWHWTcIKEXyGpFk3SKVeRg2JAjw1J46DNJImlOl+634jdbZf0kWAq1iiQ8//jgxJagUw6YlWQfWQPBaJARnhztcYJ0kCTCo7aJcWjU8AjVoKyE6QLPUp8atfl/A9jBZKgN7a2ZIKMuXaVCOyPgALZv0ZGuBABBbIQfF3vj4AC2b9GRrgQAQWyEHxd74+AAtm/Rka4EAEFshB8Xe+PgALZv0ZGuBABBbIQfF3vj4AC2b9GRrgQAQWyEHxd74+AAtm/Rka4EAEFshB8Xe+PgALZv0ZGuBABBbIQfF3vj4AC2b9GRrgQAQWyEHxd74+AAtm/Rka4EIG/AKkoWcbI8kCFAAAAAElFTkSuQmCC"/>
          <p:cNvSpPr>
            <a:spLocks noChangeAspect="1" noChangeArrowheads="1"/>
          </p:cNvSpPr>
          <p:nvPr/>
        </p:nvSpPr>
        <p:spPr bwMode="auto">
          <a:xfrm>
            <a:off x="307974" y="7937"/>
            <a:ext cx="1812227" cy="181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AutoShape 6" descr="data:image/png;base64,iVBORw0KGgoAAAANSUhEUgAAAMgAAADICAYAAACtWK6eAAAAAXNSR0IArs4c6QAADlFJREFUeF7tndF24zYMRJP//+j0NKdu5Y1kXnIgkqnvvgokgMEMQMqO9/Pr6+vrw38iIAKnCHwqEJkhAtcIKBDZIQIvEFAg0kMEFIgcEIExBJwgY7i56k0QUCBvUmjTHENAgYzh5qo3QUCBvEmhTXMMAQUyhpur3gQBBfImhTbNMQQUyBhurnoTBBTImxTaNMcQUCBjuLnqTRBQIG9SaNMcQ0CBjOHmqjdBQIG8SaFNcwyBEoF8fn6Oeb9h1dnff53Fl9idhU190LUUGvr3brRGdL/qPGi+1C7J4+hDgRzQqCY5LRIl7xk5qn3Q/RQIlerHx0dS4A43yDSZDArk40OBPNPMCeIEeWKEAlEg3wgkk4YeLyjZkglc7YPuRzFAY/8GoySPKXeQqgBfYUePRJSAVDRJPRNckjwooSkGiV2CX5LHiN/bjlgJEWgiCuQcKYp9gp8CoSy9uKTTInW4+WGaFJi+EaJdm+aR4EJjoT4S/BQIrbgC6UBqzlsiBZLh7B3kgtK0K3Yp4g9jSl561qaTkO5HMUjsEvySPEb8Tr2D0CMCLXpyRKBgUULT3FYRqxqrJA+KVTUPaM2XTZBVwFT7pV1shwI/YlAgI/L4+HCCNHBzgvA3ZdUi3KHBKBAF8oQAnbYesTom0u6dgxaddiyPWNk3EarrQfnXQel/Td9iglBC0+MUBZoWboYdjTnBIMkjiY/6pT7e7pKuQDg1FMgzVk6QAx4JORIR0g6Y2FGJJBisio/6pRg4QSZ9+k8LN8OOkkOBOEG+EaCkpMRygnBMvaR3/L0FJeDurxXpGzBKjqSTU7EmMe9ejyr83uIOQkmZEGbGWtpMFMgv/bLiDKLSzkbJluxXvZbGrEAUSNc9YoYwnSDeQS4bGL3wziBq0rVnkJxiUHWGfuSU+E3qu6oeVfhNvYMkRwR6bKDA0KLPiJkKsxqD6v12wpTyoFVfBXJAqArUV6Annbya0NX7KZCLyv9GYHaK2QnS6uOvn99ZSyeIE+SJfQnZkrWJRO70q0AUiAJ5oc7bBJJ0hGQtfWuiXfZaluKX1DJZW3WfVCCHKtBRrR3/g6mE5MlaBXKBHu1s2jlBiACdIE6QJ55UNw5CwjtsnCBOkG8Eqgldvd8d5Cd7biUQEvBuNjPuEUnOVQV+FUM1Bkm+u64tOWLtmtxMctBPyClWCoQida+dAml8DpJ02aR0CiRBr26tAlEgZZf0Olrus5MCUSAK5IUeSwRCjyFncVSf3WnvoW9rkv3oWorLjGMXjeXMjsZH+ZJwg8bSqpECOSC0Q0Ee4VAStQpc8ZziQklJc6N+E7G28FEgCqTFkdOfSEpIqUAuPsBKxnezip0GHrE4YLSTO0EuMKUdQYFkpKQE5F6YpQJhOF1aUYFQoGk4lDDVfpP4ZsRSjQvdj+KSYFAdSyvmqXeQBJjqM28LmIrn1cc4GhMlEa0H3Y/GR/0mNaextOwUSAuh4LkCOQdPgXR8yzTg3+k3Wf/P9xyKFe34lKh0Pxof9esEoYhe2NHCJQVJQnSCOEG+EUgu6ZTkdDJQUlK/1blRsdL4ElzoWtrJE6ySRkTjG/Gx/A4ygwi0cJQwiQgVyHlDHSHvqzUJr477KpBGZai4ErvqDkhjoQ2Bxkf90iaRiEaBTDraJUWnk4YSkBKGxqxA2og6QZwgTwjQ7k7FT+3aVO2z2H6C0K6YdLukA/bB/WxNi15VpId3Sl6KfYJBgj3FhXKD2o3ke9sEoUWqTi4hEQVQgZwjRbFXIBdMm0EsWiQqhlVCTzo0jTnBIIlPgSiQbwQoEShRE/FXx6JAaNUu3ibRLuYRiwOtQLIfyuNI/2c59Q5CA6Tdjoqr2o52T5rHjP2qfewkVlpfyr+jnQI5oJEAnaytJi8lQhKzAqEodxyx6Ja089ICV9vNIDSNmWJaHbMC6UA+AYveVZICU7JRuyQWCmsSywwfSc1pA5yRR8uHRyyPWE8coeRVIC1pNYjVsRyZ0sKhzW4wooShedD9aCr0M6hkv2Sy0nwpfjSPlt2WEyQ5drUSvut5dYHpfjQfBUKRerZTIGO4/VhFCU07IN2Phq9AKFIKZAypxipKaAXCP+zb4SThBCmSiwI5B5K+javGr6isHyUCoZezJOgZRwRapCSP6q5IY6b47WRXjfPIfgrkgBol2wjQr9bQY1fSiHYiPp0q1TiP7KdAFMgTb3YS0gihq9coEAWiQF6oSoEoEAWyQiDJqJtxRp3hg2JQHUuyH11L7ei9acbRjtbjaHfbBBkJ5rEmAZ/6neFjVSxJbnQttVMglAUddgn41M0MH6tiSXKja6mdAqEs6LBLwKduZvhYFUuSG11L7RQIZUGHXQI+dTPDx6pYktzoWmqnQCgLOuwo+NV2HSH+MK3+kHHGpbU65gS/5MPSxG9r7a++pCsQ/sU/KrgWYe56rkA6kK0mPt2vI0QnSALWyVoF0gEoJXS1XUeICiQBS4Fk6FUTn+6XRF19nqdHomq7BINk7dtNEEpKakfBp0SlxDrzS9dSO5obtaNko9hTTHfCimLQwvS2S3oCfpIcLWZCXrqW2rWK1Puc4pfUiMZEMaB2iV+69minQA5oVIuruui0wAqk7ofDFYgCedJdtajpftSuukm09lMgCkSBvFBJiUDoWbal1lfPq48/1RfKs/1ozAkuSR7Ub3JkmxEf9UHzLb+DKJBz6BXIOS7VxykF0vEL8gn4dG11Rx3pbK/W0Dyo3+p8q+NTIAqEcvnbrpqACqQL/p/GHrE8Yv2NAD1SVgt4+wlCL6gUGNqxqF+qfxpfsh+NuRqDJDcaC22UVEgUZwXSgVQCfkKipEiUWBQGuh/FSoFQ5DvskiLRgtBuTMNWIPytE8W+GtOklnTt0a7kc5BqsBRI9lWJpDnNmIR0co0Q+rEm4ZACuUC+utvRIlFCU8LQ/ShRq/Ogfmm+iahbPm6bIMlUaQX9eF4N9E5ESMRK86jGmcac2NGYq+wUyAFJSqzqDk07IG0INA9KosRvglV1HjTfKUcsJwj/XECBnGOlQC4+9aVKp52N7kcLknTFJBaaL82DxpL4TbCqzoPm6wTpuKQnk5ASywnyP58gSZcYUfWrV3kJKZNYKMmpD4ppsh9dm1yqaT12mBanzfCrIDJaTApWdeHoftV2CbQUUxpzgr0CoShf2NFiJkWiHbraRwKNAuEvKhKskhq11pa85lUg5zAnRaeYtgr8eJ40DicIRdkJ0oWUAnGCfBNmp25HGUzJSztv0mVpzPSNWrJf9VG2GmeaG/Xb2m/qEasVTMVxgPqgACqQ7C8Uq3Gurm9rPwXSQEiBKJCvlopazz1icRLRjtrCfPW0TRrHjKNiFc5OECdIU4v0fkXvLwok/GUNWpDEjhaJdiLaUSmJ6FSmfilWTbVsaEBrNBL61AlSXUxadAogJSUVFy1Ikkc1pjTmnexofUdiViAH1BTICIXWr1EgHZ+1VJOcgk87uUesekHRGo14doI4QUZ4s9WaXymQnRCkZ3za3atzS6bejFiqfSQ400ldJZrbJsgMUKkPBUKR4t+d4jsyS0poBcLw7LJSIBwuSkC+I7NUIAynW6wUCIdVgTxj5RGrwR3a2TgFf1p6B+G/JEkFXFW3EoEk5JixloI64/KY5FtV9FcxUKySWGhDmBFLqx4KpGiC0GK2CvLqeUJK6pfmkcSiQGg1JtnRojtB+FssBTKJvDPcKBCOMsVKgXBMt7ekRXeCOEH+5EDJHSQhYLW6kle61QKhsVTb0TySulXHnOxXzaHjfgrkxkt6UvQZF1kF0paWAlEgbZacWKwSf3L3GUlUgSiQEd7g/4t9hpCGEoCLFIgCgVR5NptBfHrMHEoALrpNIDNGIQWQ2p1hRs/p1YSB9cNmND66YVJfimnysiGJb8olvSrAVwWjxKd2CoTKg393KsFUgfB6nFpS4lO7pJi0Q1O7EJofy6v9Jg3QCRL+12qUHJT41E6BUOSdIBypjh9U6NoUGFPiUzsFAkD/x8QJwrHCv+6+arQmfpNz8Iy1M0TdQYVhUyo4Wku6XyvgqW+xaHIJsarP2kksM9YqkHOKK5COo10izBkkp/HRoif70bWtztv7fEZuvTH9be8EGUAtmVLVa50gTpBvBCixqN2ALv5dkvioXqtAFMivEAglaiIQetyj4q9+u0dzqz5OVeNy3M8jFmXTwS4pMCURDYvGkgg4WVstwhm4KBCK8oUdJSUlR3IxprEkJE/WUgyoD1q6BBcFQlFWIJdIUeJTOwVy8VqWcpUeTagd9Zucbyk5nCDn1ViFy9tNENqdEnHRkU5FQ2NOhE7FvyrmGfVo4fcWl3RKthkFWUW2FhEezykGSUOojoUKnfp1gtzwKXxCmGTtSNFfrVEgz+g4QQ54UHIkHcsJwiU9ox6taBSIAnniCCXljKlHY0ka1lYCaQXT+3xGN6ZFooTpzfHpPPz5+WN5Eh99S7STD4pfVT2mThCaHLVTIHO+o6ZAKCMv7BKiJq4TvzO6Z5Jb9Zs3SnJ6XKHYV+NMMXWCdLyJomSrJgctJrVLSKlAKMoL32KNhXi9ihJGgfCjWHWTcIKEXyGpFk3SKVeRg2JAjw1J46DNJImlOl+634jdbZf0kWAq1iiQ8//jgxJagUw6YlWQfWQPBaJARnhztcYJ0kCTCo7aJcWjU8AjVoKyE6QLPUp8atfl/A9jBZKgN7a2ZIKMuXaVCOyPgALZv0ZGuBABBbIQfF3vj4AC2b9GRrgQAQWyEHxd74+AAtm/Rka4EAEFshB8Xe+PgALZv0ZGuBABBbIQfF3vj4AC2b9GRrgQAQWyEHxd74+AAtm/Rka4EAEFshB8Xe+PgALZv0ZGuBABBbIQfF3vj4AC2b9GRrgQAQWyEHxd74+AAtm/Rka4EIG/AKkoWcbI8kCF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AutoShape 8" descr="data:image/png;base64,iVBORw0KGgoAAAANSUhEUgAAAMgAAADICAYAAACtWK6eAAAAAXNSR0IArs4c6QAADlFJREFUeF7tndF24zYMRJP//+j0NKdu5Y1kXnIgkqnvvgokgMEMQMqO9/Pr6+vrw38iIAKnCHwqEJkhAtcIKBDZIQIvEFAg0kMEFIgcEIExBJwgY7i56k0QUCBvUmjTHENAgYzh5qo3QUCBvEmhTXMMAQUyhpur3gQBBfImhTbNMQQUyBhurnoTBBTImxTaNMcQUCBjuLnqTRBQIG9SaNMcQ0CBjOHmqjdBQIG8SaFNcwyBEoF8fn6Oeb9h1dnff53Fl9idhU190LUUGvr3brRGdL/qPGi+1C7J4+hDgRzQqCY5LRIl7xk5qn3Q/RQIlerHx0dS4A43yDSZDArk40OBPNPMCeIEeWKEAlEg3wgkk4YeLyjZkglc7YPuRzFAY/8GoySPKXeQqgBfYUePRJSAVDRJPRNckjwooSkGiV2CX5LHiN/bjlgJEWgiCuQcKYp9gp8CoSy9uKTTInW4+WGaFJi+EaJdm+aR4EJjoT4S/BQIrbgC6UBqzlsiBZLh7B3kgtK0K3Yp4g9jSl561qaTkO5HMUjsEvySPEb8Tr2D0CMCLXpyRKBgUULT3FYRqxqrJA+KVTUPaM2XTZBVwFT7pV1shwI/YlAgI/L4+HCCNHBzgvA3ZdUi3KHBKBAF8oQAnbYesTom0u6dgxaddiyPWNk3EarrQfnXQel/Td9iglBC0+MUBZoWboYdjTnBIMkjiY/6pT7e7pKuQDg1FMgzVk6QAx4JORIR0g6Y2FGJJBisio/6pRg4QSZ9+k8LN8OOkkOBOEG+EaCkpMRygnBMvaR3/L0FJeDurxXpGzBKjqSTU7EmMe9ejyr83uIOQkmZEGbGWtpMFMgv/bLiDKLSzkbJluxXvZbGrEAUSNc9YoYwnSDeQS4bGL3wziBq0rVnkJxiUHWGfuSU+E3qu6oeVfhNvYMkRwR6bKDA0KLPiJkKsxqD6v12wpTyoFVfBXJAqArUV6Annbya0NX7KZCLyv9GYHaK2QnS6uOvn99ZSyeIE+SJfQnZkrWJRO70q0AUiAJ5oc7bBJJ0hGQtfWuiXfZaluKX1DJZW3WfVCCHKtBRrR3/g6mE5MlaBXKBHu1s2jlBiACdIE6QJ55UNw5CwjtsnCBOkG8Eqgldvd8d5Cd7biUQEvBuNjPuEUnOVQV+FUM1Bkm+u64tOWLtmtxMctBPyClWCoQida+dAml8DpJ02aR0CiRBr26tAlEgZZf0Olrus5MCUSAK5IUeSwRCjyFncVSf3WnvoW9rkv3oWorLjGMXjeXMjsZH+ZJwg8bSqpECOSC0Q0Ee4VAStQpc8ZziQklJc6N+E7G28FEgCqTFkdOfSEpIqUAuPsBKxnezip0GHrE4YLSTO0EuMKUdQYFkpKQE5F6YpQJhOF1aUYFQoGk4lDDVfpP4ZsRSjQvdj+KSYFAdSyvmqXeQBJjqM28LmIrn1cc4GhMlEa0H3Y/GR/0mNaextOwUSAuh4LkCOQdPgXR8yzTg3+k3Wf/P9xyKFe34lKh0Pxof9esEoYhe2NHCJQVJQnSCOEG+EUgu6ZTkdDJQUlK/1blRsdL4ElzoWtrJE6ySRkTjG/Gx/A4ygwi0cJQwiQgVyHlDHSHvqzUJr477KpBGZai4ErvqDkhjoQ2Bxkf90iaRiEaBTDraJUWnk4YSkBKGxqxA2og6QZwgTwjQ7k7FT+3aVO2z2H6C0K6YdLukA/bB/WxNi15VpId3Sl6KfYJBgj3FhXKD2o3ke9sEoUWqTi4hEQVQgZwjRbFXIBdMm0EsWiQqhlVCTzo0jTnBIIlPgSiQbwQoEShRE/FXx6JAaNUu3ibRLuYRiwOtQLIfyuNI/2c59Q5CA6Tdjoqr2o52T5rHjP2qfewkVlpfyr+jnQI5oJEAnaytJi8lQhKzAqEodxyx6Ja089ICV9vNIDSNmWJaHbMC6UA+AYveVZICU7JRuyQWCmsSywwfSc1pA5yRR8uHRyyPWE8coeRVIC1pNYjVsRyZ0sKhzW4wooShedD9aCr0M6hkv2Sy0nwpfjSPlt2WEyQ5drUSvut5dYHpfjQfBUKRerZTIGO4/VhFCU07IN2Phq9AKFIKZAypxipKaAXCP+zb4SThBCmSiwI5B5K+javGr6isHyUCoZezJOgZRwRapCSP6q5IY6b47WRXjfPIfgrkgBol2wjQr9bQY1fSiHYiPp0q1TiP7KdAFMgTb3YS0gihq9coEAWiQF6oSoEoEAWyQiDJqJtxRp3hg2JQHUuyH11L7ei9acbRjtbjaHfbBBkJ5rEmAZ/6neFjVSxJbnQttVMglAUddgn41M0MH6tiSXKja6mdAqEs6LBLwKduZvhYFUuSG11L7RQIZUGHXQI+dTPDx6pYktzoWmqnQCgLOuwo+NV2HSH+MK3+kHHGpbU65gS/5MPSxG9r7a++pCsQ/sU/KrgWYe56rkA6kK0mPt2vI0QnSALWyVoF0gEoJXS1XUeICiQBS4Fk6FUTn+6XRF19nqdHomq7BINk7dtNEEpKakfBp0SlxDrzS9dSO5obtaNko9hTTHfCimLQwvS2S3oCfpIcLWZCXrqW2rWK1Puc4pfUiMZEMaB2iV+69minQA5oVIuruui0wAqk7ofDFYgCedJdtajpftSuukm09lMgCkSBvFBJiUDoWbal1lfPq48/1RfKs/1ozAkuSR7Ub3JkmxEf9UHzLb+DKJBz6BXIOS7VxykF0vEL8gn4dG11Rx3pbK/W0Dyo3+p8q+NTIAqEcvnbrpqACqQL/p/GHrE8Yv2NAD1SVgt4+wlCL6gUGNqxqF+qfxpfsh+NuRqDJDcaC22UVEgUZwXSgVQCfkKipEiUWBQGuh/FSoFQ5DvskiLRgtBuTMNWIPytE8W+GtOklnTt0a7kc5BqsBRI9lWJpDnNmIR0co0Q+rEm4ZACuUC+utvRIlFCU8LQ/ShRq/Ogfmm+iahbPm6bIMlUaQX9eF4N9E5ESMRK86jGmcac2NGYq+wUyAFJSqzqDk07IG0INA9KosRvglV1HjTfKUcsJwj/XECBnGOlQC4+9aVKp52N7kcLknTFJBaaL82DxpL4TbCqzoPm6wTpuKQnk5ASywnyP58gSZcYUfWrV3kJKZNYKMmpD4ppsh9dm1yqaT12mBanzfCrIDJaTApWdeHoftV2CbQUUxpzgr0CoShf2NFiJkWiHbraRwKNAuEvKhKskhq11pa85lUg5zAnRaeYtgr8eJ40DicIRdkJ0oWUAnGCfBNmp25HGUzJSztv0mVpzPSNWrJf9VG2GmeaG/Xb2m/qEasVTMVxgPqgACqQ7C8Uq3Gurm9rPwXSQEiBKJCvlopazz1icRLRjtrCfPW0TRrHjKNiFc5OECdIU4v0fkXvLwok/GUNWpDEjhaJdiLaUSmJ6FSmfilWTbVsaEBrNBL61AlSXUxadAogJSUVFy1Ikkc1pjTmnexofUdiViAH1BTICIXWr1EgHZ+1VJOcgk87uUesekHRGo14doI4QUZ4s9WaXymQnRCkZ3za3atzS6bejFiqfSQ400ldJZrbJsgMUKkPBUKR4t+d4jsyS0poBcLw7LJSIBwuSkC+I7NUIAynW6wUCIdVgTxj5RGrwR3a2TgFf1p6B+G/JEkFXFW3EoEk5JixloI64/KY5FtV9FcxUKySWGhDmBFLqx4KpGiC0GK2CvLqeUJK6pfmkcSiQGg1JtnRojtB+FssBTKJvDPcKBCOMsVKgXBMt7ekRXeCOEH+5EDJHSQhYLW6kle61QKhsVTb0TySulXHnOxXzaHjfgrkxkt6UvQZF1kF0paWAlEgbZacWKwSf3L3GUlUgSiQEd7g/4t9hpCGEoCLFIgCgVR5NptBfHrMHEoALrpNIDNGIQWQ2p1hRs/p1YSB9cNmND66YVJfimnysiGJb8olvSrAVwWjxKd2CoTKg393KsFUgfB6nFpS4lO7pJi0Q1O7EJofy6v9Jg3QCRL+12qUHJT41E6BUOSdIBypjh9U6NoUGFPiUzsFAkD/x8QJwrHCv+6+arQmfpNz8Iy1M0TdQYVhUyo4Wku6XyvgqW+xaHIJsarP2kksM9YqkHOKK5COo10izBkkp/HRoif70bWtztv7fEZuvTH9be8EGUAtmVLVa50gTpBvBCixqN2ALv5dkvioXqtAFMivEAglaiIQetyj4q9+u0dzqz5OVeNy3M8jFmXTwS4pMCURDYvGkgg4WVstwhm4KBCK8oUdJSUlR3IxprEkJE/WUgyoD1q6BBcFQlFWIJdIUeJTOwVy8VqWcpUeTagd9Zucbyk5nCDn1ViFy9tNENqdEnHRkU5FQ2NOhE7FvyrmGfVo4fcWl3RKthkFWUW2FhEezykGSUOojoUKnfp1gtzwKXxCmGTtSNFfrVEgz+g4QQ54UHIkHcsJwiU9ox6taBSIAnniCCXljKlHY0ka1lYCaQXT+3xGN6ZFooTpzfHpPPz5+WN5Eh99S7STD4pfVT2mThCaHLVTIHO+o6ZAKCMv7BKiJq4TvzO6Z5Jb9Zs3SnJ6XKHYV+NMMXWCdLyJomSrJgctJrVLSKlAKMoL32KNhXi9ihJGgfCjWHWTcIKEXyGpFk3SKVeRg2JAjw1J46DNJImlOl+634jdbZf0kWAq1iiQ8//jgxJagUw6YlWQfWQPBaJARnhztcYJ0kCTCo7aJcWjU8AjVoKyE6QLPUp8atfl/A9jBZKgN7a2ZIKMuXaVCOyPgALZv0ZGuBABBbIQfF3vj4AC2b9GRrgQAQWyEHxd74+AAtm/Rka4EAEFshB8Xe+PgALZv0ZGuBABBbIQfF3vj4AC2b9GRrgQAQWyEHxd74+AAtm/Rka4EAEFshB8Xe+PgALZv0ZGuBABBbIQfF3vj4AC2b9GRrgQAQWyEHxd74+AAtm/Rka4EIG/AKkoWcbI8kCF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484" y="27213639"/>
            <a:ext cx="2939305" cy="2939305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11961789" y="28298570"/>
            <a:ext cx="36372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報名連結</a:t>
            </a:r>
            <a:endParaRPr lang="zh-TW" altLang="en-US" sz="66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151</Words>
  <Application>Microsoft Office PowerPoint</Application>
  <PresentationFormat>自訂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9" baseType="lpstr">
      <vt:lpstr>微軟正黑體</vt:lpstr>
      <vt:lpstr>PMingLiU</vt:lpstr>
      <vt:lpstr>標楷體</vt:lpstr>
      <vt:lpstr>標楷體</vt:lpstr>
      <vt:lpstr>Arial</vt:lpstr>
      <vt:lpstr>Calibri</vt:lpstr>
      <vt:lpstr>Times New Roman</vt:lpstr>
      <vt:lpstr>Office 佈景主題</vt:lpstr>
      <vt:lpstr>~ 歡迎您加入 ~  聖約翰科技大學銀髮健身俱樂部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歡迎加入銀髮族健康幸福列車</dc:title>
  <dc:creator>簡妤瑾</dc:creator>
  <cp:lastModifiedBy>wchen</cp:lastModifiedBy>
  <cp:revision>25</cp:revision>
  <cp:lastPrinted>2024-01-20T05:18:38Z</cp:lastPrinted>
  <dcterms:created xsi:type="dcterms:W3CDTF">2020-09-22T08:45:58Z</dcterms:created>
  <dcterms:modified xsi:type="dcterms:W3CDTF">2024-01-30T07:51:47Z</dcterms:modified>
</cp:coreProperties>
</file>